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8" r:id="rId6"/>
    <p:sldId id="284" r:id="rId7"/>
    <p:sldId id="263" r:id="rId8"/>
    <p:sldId id="261" r:id="rId9"/>
    <p:sldId id="271" r:id="rId10"/>
    <p:sldId id="260" r:id="rId11"/>
    <p:sldId id="266" r:id="rId12"/>
    <p:sldId id="275" r:id="rId13"/>
    <p:sldId id="279" r:id="rId14"/>
    <p:sldId id="267" r:id="rId15"/>
    <p:sldId id="285" r:id="rId16"/>
    <p:sldId id="273" r:id="rId17"/>
  </p:sldIdLst>
  <p:sldSz cx="9144000" cy="5143500" type="screen16x9"/>
  <p:notesSz cx="6858000" cy="9144000"/>
  <p:embeddedFontLst>
    <p:embeddedFont>
      <p:font typeface="Fira Sans Extra Condensed SemiBold" panose="020B0604020202020204" charset="0"/>
      <p:regular r:id="rId19"/>
      <p:bold r:id="rId20"/>
      <p:italic r:id="rId21"/>
      <p:boldItalic r:id="rId22"/>
    </p:embeddedFont>
    <p:embeddedFont>
      <p:font typeface="Roboto Black" panose="020B0604020202020204" charset="0"/>
      <p:bold r:id="rId23"/>
      <p:boldItalic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  <p:embeddedFont>
      <p:font typeface="Fira Sans Extra Condensed Medium" panose="020B0604020202020204" charset="0"/>
      <p:regular r:id="rId29"/>
      <p:bold r:id="rId30"/>
      <p:italic r:id="rId31"/>
      <p:boldItalic r:id="rId32"/>
    </p:embeddedFont>
    <p:embeddedFont>
      <p:font typeface="Fira Sans Extra Condensed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4C19"/>
    <a:srgbClr val="F8B1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8B1E32-535F-4D5D-9DB2-7469B736C75C}">
  <a:tblStyle styleId="{4C8B1E32-535F-4D5D-9DB2-7469B736C7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f053a51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f053a51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91d1824d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91d1824d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9b015b6a03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9b015b6a03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9b015b6a0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9b015b6a03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9b015b6a03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9b015b6a03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9b015b6a0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9b015b6a0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9b015b6a03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9b015b6a03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1d1824d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91d1824d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1d1824d3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1d1824d3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91d1824d3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91d1824d3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9b015b6a0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9b015b6a03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g9b015b6a03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7" name="Google Shape;2547;g9b015b6a03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9b015b6a0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9b015b6a0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9b015b6a0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9b015b6a03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9b015b6a03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9b015b6a03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12477" y="1508413"/>
            <a:ext cx="3693600" cy="17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12477" y="3239088"/>
            <a:ext cx="36936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267847" y="2538969"/>
            <a:ext cx="3693600" cy="17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1100"/>
            </a:pPr>
            <a:r>
              <a:rPr lang="hu-HU" sz="11500" dirty="0" smtClean="0"/>
              <a:t>DFTH</a:t>
            </a:r>
            <a:endParaRPr sz="11500" dirty="0"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267847" y="4269644"/>
            <a:ext cx="36936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Don't Fly off The Handle</a:t>
            </a:r>
            <a:endParaRPr dirty="0"/>
          </a:p>
        </p:txBody>
      </p:sp>
      <p:sp>
        <p:nvSpPr>
          <p:cNvPr id="60" name="Google Shape;60;p15"/>
          <p:cNvSpPr/>
          <p:nvPr/>
        </p:nvSpPr>
        <p:spPr>
          <a:xfrm>
            <a:off x="3960270" y="1846740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5"/>
          <p:cNvSpPr/>
          <p:nvPr/>
        </p:nvSpPr>
        <p:spPr>
          <a:xfrm>
            <a:off x="5483841" y="2054647"/>
            <a:ext cx="520913" cy="250814"/>
          </a:xfrm>
          <a:custGeom>
            <a:avLst/>
            <a:gdLst/>
            <a:ahLst/>
            <a:cxnLst/>
            <a:rect l="l" t="t" r="r" b="b"/>
            <a:pathLst>
              <a:path w="26362" h="12693" extrusionOk="0">
                <a:moveTo>
                  <a:pt x="20039" y="6811"/>
                </a:moveTo>
                <a:cubicBezTo>
                  <a:pt x="20456" y="6835"/>
                  <a:pt x="20849" y="6847"/>
                  <a:pt x="21253" y="6859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8" y="8502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2"/>
                  <a:pt x="25123" y="12347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2"/>
                  <a:pt x="21480" y="12574"/>
                  <a:pt x="20872" y="12621"/>
                </a:cubicBezTo>
                <a:cubicBezTo>
                  <a:pt x="20015" y="12693"/>
                  <a:pt x="19158" y="12669"/>
                  <a:pt x="18313" y="12574"/>
                </a:cubicBezTo>
                <a:cubicBezTo>
                  <a:pt x="17693" y="12514"/>
                  <a:pt x="17098" y="12478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3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78"/>
                  <a:pt x="4442" y="12466"/>
                </a:cubicBezTo>
                <a:cubicBezTo>
                  <a:pt x="4144" y="12454"/>
                  <a:pt x="3858" y="12443"/>
                  <a:pt x="3561" y="12431"/>
                </a:cubicBezTo>
                <a:cubicBezTo>
                  <a:pt x="3442" y="12431"/>
                  <a:pt x="3335" y="12431"/>
                  <a:pt x="3215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9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692"/>
                </a:cubicBezTo>
                <a:cubicBezTo>
                  <a:pt x="60" y="10538"/>
                  <a:pt x="1" y="10347"/>
                  <a:pt x="1" y="10133"/>
                </a:cubicBezTo>
                <a:cubicBezTo>
                  <a:pt x="13" y="9787"/>
                  <a:pt x="13" y="9442"/>
                  <a:pt x="37" y="9121"/>
                </a:cubicBezTo>
                <a:cubicBezTo>
                  <a:pt x="37" y="9061"/>
                  <a:pt x="37" y="8966"/>
                  <a:pt x="60" y="8930"/>
                </a:cubicBezTo>
                <a:cubicBezTo>
                  <a:pt x="358" y="8454"/>
                  <a:pt x="537" y="7894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82"/>
                  <a:pt x="2918" y="6882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42"/>
                  <a:pt x="4466" y="6942"/>
                  <a:pt x="4692" y="6978"/>
                </a:cubicBezTo>
                <a:cubicBezTo>
                  <a:pt x="4918" y="7025"/>
                  <a:pt x="5120" y="7097"/>
                  <a:pt x="5371" y="7168"/>
                </a:cubicBezTo>
                <a:cubicBezTo>
                  <a:pt x="5371" y="7061"/>
                  <a:pt x="5394" y="6990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4"/>
                  <a:pt x="6430" y="4644"/>
                  <a:pt x="6895" y="4763"/>
                </a:cubicBezTo>
                <a:cubicBezTo>
                  <a:pt x="7323" y="4858"/>
                  <a:pt x="7776" y="4977"/>
                  <a:pt x="8097" y="5275"/>
                </a:cubicBezTo>
                <a:cubicBezTo>
                  <a:pt x="8288" y="5192"/>
                  <a:pt x="8204" y="5073"/>
                  <a:pt x="8192" y="4977"/>
                </a:cubicBezTo>
                <a:cubicBezTo>
                  <a:pt x="8085" y="4323"/>
                  <a:pt x="8157" y="3691"/>
                  <a:pt x="8407" y="3060"/>
                </a:cubicBezTo>
                <a:cubicBezTo>
                  <a:pt x="8621" y="2560"/>
                  <a:pt x="8847" y="2060"/>
                  <a:pt x="9181" y="1632"/>
                </a:cubicBezTo>
                <a:cubicBezTo>
                  <a:pt x="9585" y="1132"/>
                  <a:pt x="10097" y="751"/>
                  <a:pt x="10657" y="477"/>
                </a:cubicBezTo>
                <a:cubicBezTo>
                  <a:pt x="10835" y="382"/>
                  <a:pt x="11050" y="370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1"/>
                  <a:pt x="13276" y="310"/>
                  <a:pt x="14038" y="858"/>
                </a:cubicBezTo>
                <a:cubicBezTo>
                  <a:pt x="14419" y="1144"/>
                  <a:pt x="14776" y="1429"/>
                  <a:pt x="15098" y="1798"/>
                </a:cubicBezTo>
                <a:cubicBezTo>
                  <a:pt x="15717" y="2537"/>
                  <a:pt x="16003" y="3406"/>
                  <a:pt x="16169" y="4323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2"/>
                </a:cubicBezTo>
                <a:cubicBezTo>
                  <a:pt x="17717" y="4704"/>
                  <a:pt x="18444" y="4942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11"/>
                </a:cubicBezTo>
                <a:close/>
                <a:moveTo>
                  <a:pt x="6240" y="7763"/>
                </a:moveTo>
                <a:cubicBezTo>
                  <a:pt x="6013" y="7918"/>
                  <a:pt x="5835" y="7930"/>
                  <a:pt x="5704" y="7763"/>
                </a:cubicBezTo>
                <a:cubicBezTo>
                  <a:pt x="5597" y="7621"/>
                  <a:pt x="5442" y="7609"/>
                  <a:pt x="5287" y="7585"/>
                </a:cubicBezTo>
                <a:cubicBezTo>
                  <a:pt x="4323" y="7501"/>
                  <a:pt x="3335" y="7501"/>
                  <a:pt x="2382" y="7692"/>
                </a:cubicBezTo>
                <a:cubicBezTo>
                  <a:pt x="1799" y="7811"/>
                  <a:pt x="1310" y="8121"/>
                  <a:pt x="1001" y="8680"/>
                </a:cubicBezTo>
                <a:cubicBezTo>
                  <a:pt x="763" y="9073"/>
                  <a:pt x="715" y="9514"/>
                  <a:pt x="751" y="9907"/>
                </a:cubicBezTo>
                <a:cubicBezTo>
                  <a:pt x="787" y="10418"/>
                  <a:pt x="965" y="10942"/>
                  <a:pt x="1501" y="11192"/>
                </a:cubicBezTo>
                <a:cubicBezTo>
                  <a:pt x="1680" y="11276"/>
                  <a:pt x="1834" y="11431"/>
                  <a:pt x="2025" y="11561"/>
                </a:cubicBezTo>
                <a:cubicBezTo>
                  <a:pt x="2418" y="11490"/>
                  <a:pt x="2799" y="11538"/>
                  <a:pt x="3192" y="11728"/>
                </a:cubicBezTo>
                <a:cubicBezTo>
                  <a:pt x="3382" y="11835"/>
                  <a:pt x="3620" y="11835"/>
                  <a:pt x="3847" y="11847"/>
                </a:cubicBezTo>
                <a:cubicBezTo>
                  <a:pt x="4513" y="11895"/>
                  <a:pt x="5192" y="11871"/>
                  <a:pt x="5871" y="11847"/>
                </a:cubicBezTo>
                <a:cubicBezTo>
                  <a:pt x="6978" y="11800"/>
                  <a:pt x="8085" y="11788"/>
                  <a:pt x="9204" y="11776"/>
                </a:cubicBezTo>
                <a:cubicBezTo>
                  <a:pt x="10050" y="11752"/>
                  <a:pt x="10907" y="11657"/>
                  <a:pt x="11776" y="11728"/>
                </a:cubicBezTo>
                <a:cubicBezTo>
                  <a:pt x="12443" y="11788"/>
                  <a:pt x="13110" y="11812"/>
                  <a:pt x="13800" y="11871"/>
                </a:cubicBezTo>
                <a:cubicBezTo>
                  <a:pt x="14288" y="11919"/>
                  <a:pt x="14776" y="11978"/>
                  <a:pt x="15288" y="11966"/>
                </a:cubicBezTo>
                <a:cubicBezTo>
                  <a:pt x="16193" y="11919"/>
                  <a:pt x="17098" y="11931"/>
                  <a:pt x="17991" y="11966"/>
                </a:cubicBezTo>
                <a:cubicBezTo>
                  <a:pt x="18670" y="11978"/>
                  <a:pt x="19348" y="12073"/>
                  <a:pt x="20015" y="12050"/>
                </a:cubicBezTo>
                <a:cubicBezTo>
                  <a:pt x="21170" y="12026"/>
                  <a:pt x="22325" y="11978"/>
                  <a:pt x="23468" y="11931"/>
                </a:cubicBezTo>
                <a:cubicBezTo>
                  <a:pt x="23694" y="11931"/>
                  <a:pt x="23920" y="11954"/>
                  <a:pt x="24147" y="11954"/>
                </a:cubicBezTo>
                <a:cubicBezTo>
                  <a:pt x="24325" y="11954"/>
                  <a:pt x="24504" y="11919"/>
                  <a:pt x="24659" y="11871"/>
                </a:cubicBezTo>
                <a:cubicBezTo>
                  <a:pt x="24885" y="11812"/>
                  <a:pt x="25099" y="11728"/>
                  <a:pt x="25302" y="11633"/>
                </a:cubicBezTo>
                <a:cubicBezTo>
                  <a:pt x="25671" y="11490"/>
                  <a:pt x="25730" y="11180"/>
                  <a:pt x="25421" y="10907"/>
                </a:cubicBezTo>
                <a:cubicBezTo>
                  <a:pt x="25171" y="10680"/>
                  <a:pt x="24873" y="10526"/>
                  <a:pt x="24599" y="10323"/>
                </a:cubicBezTo>
                <a:cubicBezTo>
                  <a:pt x="23992" y="9847"/>
                  <a:pt x="23325" y="9657"/>
                  <a:pt x="22575" y="9895"/>
                </a:cubicBezTo>
                <a:cubicBezTo>
                  <a:pt x="22373" y="9966"/>
                  <a:pt x="22242" y="9871"/>
                  <a:pt x="22099" y="9752"/>
                </a:cubicBezTo>
                <a:cubicBezTo>
                  <a:pt x="22087" y="9395"/>
                  <a:pt x="22385" y="9252"/>
                  <a:pt x="22587" y="9073"/>
                </a:cubicBezTo>
                <a:cubicBezTo>
                  <a:pt x="22611" y="8942"/>
                  <a:pt x="22623" y="8835"/>
                  <a:pt x="22646" y="8716"/>
                </a:cubicBezTo>
                <a:cubicBezTo>
                  <a:pt x="22754" y="8394"/>
                  <a:pt x="22611" y="8168"/>
                  <a:pt x="22385" y="7942"/>
                </a:cubicBezTo>
                <a:cubicBezTo>
                  <a:pt x="22099" y="7644"/>
                  <a:pt x="21730" y="7525"/>
                  <a:pt x="21361" y="7454"/>
                </a:cubicBezTo>
                <a:cubicBezTo>
                  <a:pt x="20777" y="7335"/>
                  <a:pt x="20182" y="7275"/>
                  <a:pt x="19706" y="7752"/>
                </a:cubicBezTo>
                <a:cubicBezTo>
                  <a:pt x="19658" y="7799"/>
                  <a:pt x="19598" y="7859"/>
                  <a:pt x="19539" y="7859"/>
                </a:cubicBezTo>
                <a:cubicBezTo>
                  <a:pt x="19456" y="7859"/>
                  <a:pt x="19337" y="7859"/>
                  <a:pt x="19289" y="7799"/>
                </a:cubicBezTo>
                <a:cubicBezTo>
                  <a:pt x="19217" y="7728"/>
                  <a:pt x="19182" y="7609"/>
                  <a:pt x="19158" y="7501"/>
                </a:cubicBezTo>
                <a:cubicBezTo>
                  <a:pt x="19134" y="7454"/>
                  <a:pt x="19217" y="7382"/>
                  <a:pt x="19241" y="7323"/>
                </a:cubicBezTo>
                <a:cubicBezTo>
                  <a:pt x="19527" y="6692"/>
                  <a:pt x="19337" y="6025"/>
                  <a:pt x="18765" y="5763"/>
                </a:cubicBezTo>
                <a:cubicBezTo>
                  <a:pt x="17932" y="5370"/>
                  <a:pt x="17086" y="5263"/>
                  <a:pt x="16253" y="5775"/>
                </a:cubicBezTo>
                <a:cubicBezTo>
                  <a:pt x="15955" y="5954"/>
                  <a:pt x="15777" y="5882"/>
                  <a:pt x="15705" y="5561"/>
                </a:cubicBezTo>
                <a:cubicBezTo>
                  <a:pt x="15669" y="5418"/>
                  <a:pt x="15669" y="5251"/>
                  <a:pt x="15669" y="5085"/>
                </a:cubicBezTo>
                <a:cubicBezTo>
                  <a:pt x="15669" y="4954"/>
                  <a:pt x="15717" y="4811"/>
                  <a:pt x="15669" y="4692"/>
                </a:cubicBezTo>
                <a:cubicBezTo>
                  <a:pt x="15479" y="4037"/>
                  <a:pt x="15443" y="3334"/>
                  <a:pt x="15015" y="2763"/>
                </a:cubicBezTo>
                <a:cubicBezTo>
                  <a:pt x="14955" y="2679"/>
                  <a:pt x="14931" y="2560"/>
                  <a:pt x="14872" y="2465"/>
                </a:cubicBezTo>
                <a:cubicBezTo>
                  <a:pt x="14788" y="2346"/>
                  <a:pt x="14717" y="2227"/>
                  <a:pt x="14634" y="2144"/>
                </a:cubicBezTo>
                <a:cubicBezTo>
                  <a:pt x="14419" y="1929"/>
                  <a:pt x="14193" y="1739"/>
                  <a:pt x="13979" y="1548"/>
                </a:cubicBezTo>
                <a:cubicBezTo>
                  <a:pt x="13276" y="953"/>
                  <a:pt x="12455" y="727"/>
                  <a:pt x="11574" y="858"/>
                </a:cubicBezTo>
                <a:cubicBezTo>
                  <a:pt x="10835" y="977"/>
                  <a:pt x="10240" y="1382"/>
                  <a:pt x="9776" y="1977"/>
                </a:cubicBezTo>
                <a:cubicBezTo>
                  <a:pt x="9454" y="2394"/>
                  <a:pt x="9276" y="2882"/>
                  <a:pt x="9038" y="3334"/>
                </a:cubicBezTo>
                <a:cubicBezTo>
                  <a:pt x="8692" y="3989"/>
                  <a:pt x="8716" y="4668"/>
                  <a:pt x="8835" y="5370"/>
                </a:cubicBezTo>
                <a:cubicBezTo>
                  <a:pt x="9109" y="5704"/>
                  <a:pt x="8895" y="6025"/>
                  <a:pt x="8895" y="6370"/>
                </a:cubicBezTo>
                <a:cubicBezTo>
                  <a:pt x="8585" y="6394"/>
                  <a:pt x="8359" y="6311"/>
                  <a:pt x="8157" y="6156"/>
                </a:cubicBezTo>
                <a:cubicBezTo>
                  <a:pt x="7990" y="6037"/>
                  <a:pt x="7847" y="5906"/>
                  <a:pt x="7668" y="5787"/>
                </a:cubicBezTo>
                <a:cubicBezTo>
                  <a:pt x="7311" y="5549"/>
                  <a:pt x="6930" y="5430"/>
                  <a:pt x="6502" y="5549"/>
                </a:cubicBezTo>
                <a:cubicBezTo>
                  <a:pt x="6323" y="5596"/>
                  <a:pt x="6192" y="5704"/>
                  <a:pt x="6121" y="5894"/>
                </a:cubicBezTo>
                <a:cubicBezTo>
                  <a:pt x="5942" y="6382"/>
                  <a:pt x="5894" y="6859"/>
                  <a:pt x="6085" y="7347"/>
                </a:cubicBezTo>
                <a:cubicBezTo>
                  <a:pt x="6133" y="7490"/>
                  <a:pt x="6180" y="7609"/>
                  <a:pt x="6240" y="77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4977735" y="1164518"/>
            <a:ext cx="797055" cy="383773"/>
          </a:xfrm>
          <a:custGeom>
            <a:avLst/>
            <a:gdLst/>
            <a:ahLst/>
            <a:cxnLst/>
            <a:rect l="l" t="t" r="r" b="b"/>
            <a:pathLst>
              <a:path w="26362" h="12693" extrusionOk="0">
                <a:moveTo>
                  <a:pt x="20039" y="6823"/>
                </a:moveTo>
                <a:cubicBezTo>
                  <a:pt x="20456" y="6835"/>
                  <a:pt x="20849" y="6846"/>
                  <a:pt x="21253" y="6858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9" y="8501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1"/>
                  <a:pt x="25123" y="12359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1"/>
                  <a:pt x="21480" y="12573"/>
                  <a:pt x="20872" y="12621"/>
                </a:cubicBezTo>
                <a:cubicBezTo>
                  <a:pt x="20015" y="12692"/>
                  <a:pt x="19158" y="12669"/>
                  <a:pt x="18313" y="12573"/>
                </a:cubicBezTo>
                <a:cubicBezTo>
                  <a:pt x="17694" y="12502"/>
                  <a:pt x="17098" y="12490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2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90"/>
                  <a:pt x="4442" y="12466"/>
                </a:cubicBezTo>
                <a:cubicBezTo>
                  <a:pt x="4144" y="12454"/>
                  <a:pt x="3858" y="12442"/>
                  <a:pt x="3561" y="12430"/>
                </a:cubicBezTo>
                <a:cubicBezTo>
                  <a:pt x="3442" y="12430"/>
                  <a:pt x="3335" y="12430"/>
                  <a:pt x="3216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8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704"/>
                </a:cubicBezTo>
                <a:cubicBezTo>
                  <a:pt x="60" y="10537"/>
                  <a:pt x="1" y="10347"/>
                  <a:pt x="1" y="10133"/>
                </a:cubicBezTo>
                <a:cubicBezTo>
                  <a:pt x="13" y="9787"/>
                  <a:pt x="13" y="9454"/>
                  <a:pt x="37" y="9121"/>
                </a:cubicBezTo>
                <a:cubicBezTo>
                  <a:pt x="37" y="9049"/>
                  <a:pt x="37" y="8978"/>
                  <a:pt x="60" y="8930"/>
                </a:cubicBezTo>
                <a:cubicBezTo>
                  <a:pt x="358" y="8454"/>
                  <a:pt x="537" y="7906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94"/>
                  <a:pt x="2918" y="6894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54"/>
                  <a:pt x="4466" y="6954"/>
                  <a:pt x="4692" y="6977"/>
                </a:cubicBezTo>
                <a:cubicBezTo>
                  <a:pt x="4918" y="7025"/>
                  <a:pt x="5121" y="7096"/>
                  <a:pt x="5371" y="7168"/>
                </a:cubicBezTo>
                <a:cubicBezTo>
                  <a:pt x="5371" y="7073"/>
                  <a:pt x="5394" y="6989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3"/>
                  <a:pt x="6430" y="4644"/>
                  <a:pt x="6895" y="4763"/>
                </a:cubicBezTo>
                <a:cubicBezTo>
                  <a:pt x="7323" y="4870"/>
                  <a:pt x="7776" y="4989"/>
                  <a:pt x="8097" y="5287"/>
                </a:cubicBezTo>
                <a:cubicBezTo>
                  <a:pt x="8288" y="5191"/>
                  <a:pt x="8204" y="5072"/>
                  <a:pt x="8192" y="4989"/>
                </a:cubicBezTo>
                <a:cubicBezTo>
                  <a:pt x="8085" y="4334"/>
                  <a:pt x="8157" y="3691"/>
                  <a:pt x="8407" y="3060"/>
                </a:cubicBezTo>
                <a:cubicBezTo>
                  <a:pt x="8621" y="2560"/>
                  <a:pt x="8847" y="2072"/>
                  <a:pt x="9181" y="1632"/>
                </a:cubicBezTo>
                <a:cubicBezTo>
                  <a:pt x="9585" y="1131"/>
                  <a:pt x="10097" y="762"/>
                  <a:pt x="10657" y="477"/>
                </a:cubicBezTo>
                <a:cubicBezTo>
                  <a:pt x="10836" y="381"/>
                  <a:pt x="11050" y="369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0"/>
                  <a:pt x="13276" y="310"/>
                  <a:pt x="14038" y="858"/>
                </a:cubicBezTo>
                <a:cubicBezTo>
                  <a:pt x="14419" y="1143"/>
                  <a:pt x="14776" y="1429"/>
                  <a:pt x="15098" y="1798"/>
                </a:cubicBezTo>
                <a:cubicBezTo>
                  <a:pt x="15717" y="2548"/>
                  <a:pt x="16003" y="3406"/>
                  <a:pt x="16170" y="4334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1"/>
                </a:cubicBezTo>
                <a:cubicBezTo>
                  <a:pt x="17717" y="4703"/>
                  <a:pt x="18444" y="4941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23"/>
                </a:cubicBezTo>
                <a:close/>
                <a:moveTo>
                  <a:pt x="6252" y="7751"/>
                </a:moveTo>
                <a:cubicBezTo>
                  <a:pt x="6025" y="7906"/>
                  <a:pt x="5847" y="7918"/>
                  <a:pt x="5716" y="7751"/>
                </a:cubicBezTo>
                <a:cubicBezTo>
                  <a:pt x="5609" y="7608"/>
                  <a:pt x="5466" y="7585"/>
                  <a:pt x="5299" y="7573"/>
                </a:cubicBezTo>
                <a:cubicBezTo>
                  <a:pt x="4335" y="7489"/>
                  <a:pt x="3346" y="7489"/>
                  <a:pt x="2394" y="7680"/>
                </a:cubicBezTo>
                <a:cubicBezTo>
                  <a:pt x="1822" y="7799"/>
                  <a:pt x="1322" y="8109"/>
                  <a:pt x="1013" y="8668"/>
                </a:cubicBezTo>
                <a:cubicBezTo>
                  <a:pt x="775" y="9061"/>
                  <a:pt x="727" y="9502"/>
                  <a:pt x="763" y="9894"/>
                </a:cubicBezTo>
                <a:cubicBezTo>
                  <a:pt x="810" y="10406"/>
                  <a:pt x="989" y="10918"/>
                  <a:pt x="1525" y="11180"/>
                </a:cubicBezTo>
                <a:cubicBezTo>
                  <a:pt x="1703" y="11264"/>
                  <a:pt x="1846" y="11418"/>
                  <a:pt x="2037" y="11549"/>
                </a:cubicBezTo>
                <a:cubicBezTo>
                  <a:pt x="2430" y="11478"/>
                  <a:pt x="2811" y="11514"/>
                  <a:pt x="3204" y="11716"/>
                </a:cubicBezTo>
                <a:cubicBezTo>
                  <a:pt x="3394" y="11823"/>
                  <a:pt x="3632" y="11823"/>
                  <a:pt x="3858" y="11835"/>
                </a:cubicBezTo>
                <a:cubicBezTo>
                  <a:pt x="4525" y="11871"/>
                  <a:pt x="5216" y="11859"/>
                  <a:pt x="5883" y="11835"/>
                </a:cubicBezTo>
                <a:cubicBezTo>
                  <a:pt x="7002" y="11788"/>
                  <a:pt x="8097" y="11776"/>
                  <a:pt x="9216" y="11764"/>
                </a:cubicBezTo>
                <a:cubicBezTo>
                  <a:pt x="10062" y="11740"/>
                  <a:pt x="10931" y="11645"/>
                  <a:pt x="11788" y="11716"/>
                </a:cubicBezTo>
                <a:cubicBezTo>
                  <a:pt x="12455" y="11776"/>
                  <a:pt x="13133" y="11799"/>
                  <a:pt x="13812" y="11859"/>
                </a:cubicBezTo>
                <a:cubicBezTo>
                  <a:pt x="14300" y="11907"/>
                  <a:pt x="14788" y="11966"/>
                  <a:pt x="15300" y="11954"/>
                </a:cubicBezTo>
                <a:cubicBezTo>
                  <a:pt x="16205" y="11907"/>
                  <a:pt x="17122" y="11919"/>
                  <a:pt x="18015" y="11954"/>
                </a:cubicBezTo>
                <a:cubicBezTo>
                  <a:pt x="18682" y="11966"/>
                  <a:pt x="19360" y="12061"/>
                  <a:pt x="20027" y="12038"/>
                </a:cubicBezTo>
                <a:cubicBezTo>
                  <a:pt x="21182" y="12014"/>
                  <a:pt x="22337" y="11966"/>
                  <a:pt x="23492" y="11919"/>
                </a:cubicBezTo>
                <a:cubicBezTo>
                  <a:pt x="23706" y="11919"/>
                  <a:pt x="23932" y="11942"/>
                  <a:pt x="24159" y="11942"/>
                </a:cubicBezTo>
                <a:cubicBezTo>
                  <a:pt x="24337" y="11942"/>
                  <a:pt x="24516" y="11907"/>
                  <a:pt x="24682" y="11859"/>
                </a:cubicBezTo>
                <a:cubicBezTo>
                  <a:pt x="24897" y="11799"/>
                  <a:pt x="25111" y="11716"/>
                  <a:pt x="25314" y="11621"/>
                </a:cubicBezTo>
                <a:cubicBezTo>
                  <a:pt x="25683" y="11478"/>
                  <a:pt x="25754" y="11168"/>
                  <a:pt x="25433" y="10895"/>
                </a:cubicBezTo>
                <a:cubicBezTo>
                  <a:pt x="25183" y="10668"/>
                  <a:pt x="24885" y="10514"/>
                  <a:pt x="24611" y="10311"/>
                </a:cubicBezTo>
                <a:cubicBezTo>
                  <a:pt x="24004" y="9835"/>
                  <a:pt x="23337" y="9644"/>
                  <a:pt x="22599" y="9883"/>
                </a:cubicBezTo>
                <a:cubicBezTo>
                  <a:pt x="22385" y="9954"/>
                  <a:pt x="22254" y="9859"/>
                  <a:pt x="22111" y="9740"/>
                </a:cubicBezTo>
                <a:cubicBezTo>
                  <a:pt x="22099" y="9382"/>
                  <a:pt x="22396" y="9240"/>
                  <a:pt x="22611" y="9061"/>
                </a:cubicBezTo>
                <a:cubicBezTo>
                  <a:pt x="22623" y="8930"/>
                  <a:pt x="22635" y="8823"/>
                  <a:pt x="22670" y="8704"/>
                </a:cubicBezTo>
                <a:cubicBezTo>
                  <a:pt x="22777" y="8382"/>
                  <a:pt x="22623" y="8156"/>
                  <a:pt x="22396" y="7930"/>
                </a:cubicBezTo>
                <a:cubicBezTo>
                  <a:pt x="22111" y="7632"/>
                  <a:pt x="21742" y="7513"/>
                  <a:pt x="21373" y="7442"/>
                </a:cubicBezTo>
                <a:cubicBezTo>
                  <a:pt x="20789" y="7323"/>
                  <a:pt x="20194" y="7263"/>
                  <a:pt x="19718" y="7739"/>
                </a:cubicBezTo>
                <a:cubicBezTo>
                  <a:pt x="19682" y="7787"/>
                  <a:pt x="19622" y="7847"/>
                  <a:pt x="19563" y="7847"/>
                </a:cubicBezTo>
                <a:cubicBezTo>
                  <a:pt x="19468" y="7847"/>
                  <a:pt x="19348" y="7847"/>
                  <a:pt x="19301" y="7787"/>
                </a:cubicBezTo>
                <a:cubicBezTo>
                  <a:pt x="19229" y="7716"/>
                  <a:pt x="19206" y="7597"/>
                  <a:pt x="19170" y="7489"/>
                </a:cubicBezTo>
                <a:cubicBezTo>
                  <a:pt x="19158" y="7442"/>
                  <a:pt x="19229" y="7370"/>
                  <a:pt x="19253" y="7311"/>
                </a:cubicBezTo>
                <a:cubicBezTo>
                  <a:pt x="19539" y="6680"/>
                  <a:pt x="19348" y="6013"/>
                  <a:pt x="18777" y="5751"/>
                </a:cubicBezTo>
                <a:cubicBezTo>
                  <a:pt x="17944" y="5358"/>
                  <a:pt x="17098" y="5251"/>
                  <a:pt x="16265" y="5763"/>
                </a:cubicBezTo>
                <a:cubicBezTo>
                  <a:pt x="15967" y="5942"/>
                  <a:pt x="15789" y="5870"/>
                  <a:pt x="15717" y="5549"/>
                </a:cubicBezTo>
                <a:cubicBezTo>
                  <a:pt x="15681" y="5406"/>
                  <a:pt x="15681" y="5239"/>
                  <a:pt x="15681" y="5072"/>
                </a:cubicBezTo>
                <a:cubicBezTo>
                  <a:pt x="15681" y="4941"/>
                  <a:pt x="15729" y="4799"/>
                  <a:pt x="15681" y="4680"/>
                </a:cubicBezTo>
                <a:cubicBezTo>
                  <a:pt x="15491" y="4025"/>
                  <a:pt x="15467" y="3322"/>
                  <a:pt x="15027" y="2751"/>
                </a:cubicBezTo>
                <a:cubicBezTo>
                  <a:pt x="14967" y="2667"/>
                  <a:pt x="14943" y="2548"/>
                  <a:pt x="14884" y="2453"/>
                </a:cubicBezTo>
                <a:cubicBezTo>
                  <a:pt x="14812" y="2334"/>
                  <a:pt x="14729" y="2215"/>
                  <a:pt x="14646" y="2132"/>
                </a:cubicBezTo>
                <a:cubicBezTo>
                  <a:pt x="14431" y="1917"/>
                  <a:pt x="14217" y="1727"/>
                  <a:pt x="13991" y="1536"/>
                </a:cubicBezTo>
                <a:cubicBezTo>
                  <a:pt x="13288" y="941"/>
                  <a:pt x="12467" y="715"/>
                  <a:pt x="11598" y="846"/>
                </a:cubicBezTo>
                <a:cubicBezTo>
                  <a:pt x="10847" y="965"/>
                  <a:pt x="10252" y="1370"/>
                  <a:pt x="9788" y="1965"/>
                </a:cubicBezTo>
                <a:cubicBezTo>
                  <a:pt x="9466" y="2382"/>
                  <a:pt x="9288" y="2870"/>
                  <a:pt x="9050" y="3322"/>
                </a:cubicBezTo>
                <a:cubicBezTo>
                  <a:pt x="8704" y="3977"/>
                  <a:pt x="8740" y="4656"/>
                  <a:pt x="8859" y="5358"/>
                </a:cubicBezTo>
                <a:cubicBezTo>
                  <a:pt x="9121" y="5692"/>
                  <a:pt x="8919" y="6013"/>
                  <a:pt x="8919" y="6358"/>
                </a:cubicBezTo>
                <a:cubicBezTo>
                  <a:pt x="8609" y="6382"/>
                  <a:pt x="8383" y="6299"/>
                  <a:pt x="8169" y="6144"/>
                </a:cubicBezTo>
                <a:cubicBezTo>
                  <a:pt x="8014" y="6025"/>
                  <a:pt x="7859" y="5894"/>
                  <a:pt x="7680" y="5775"/>
                </a:cubicBezTo>
                <a:cubicBezTo>
                  <a:pt x="7323" y="5537"/>
                  <a:pt x="6954" y="5418"/>
                  <a:pt x="6525" y="5537"/>
                </a:cubicBezTo>
                <a:cubicBezTo>
                  <a:pt x="6335" y="5584"/>
                  <a:pt x="6204" y="5692"/>
                  <a:pt x="6133" y="5882"/>
                </a:cubicBezTo>
                <a:cubicBezTo>
                  <a:pt x="5954" y="6370"/>
                  <a:pt x="5906" y="6846"/>
                  <a:pt x="6109" y="7335"/>
                </a:cubicBezTo>
                <a:cubicBezTo>
                  <a:pt x="6133" y="7477"/>
                  <a:pt x="6192" y="7608"/>
                  <a:pt x="6252" y="775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15"/>
          <p:cNvGrpSpPr/>
          <p:nvPr/>
        </p:nvGrpSpPr>
        <p:grpSpPr>
          <a:xfrm>
            <a:off x="6065812" y="1298436"/>
            <a:ext cx="1304358" cy="1013068"/>
            <a:chOff x="6256718" y="405594"/>
            <a:chExt cx="1534358" cy="1191704"/>
          </a:xfrm>
        </p:grpSpPr>
        <p:sp>
          <p:nvSpPr>
            <p:cNvPr id="64" name="Google Shape;64;p15"/>
            <p:cNvSpPr/>
            <p:nvPr/>
          </p:nvSpPr>
          <p:spPr>
            <a:xfrm>
              <a:off x="6807617" y="417543"/>
              <a:ext cx="584320" cy="414447"/>
            </a:xfrm>
            <a:custGeom>
              <a:avLst/>
              <a:gdLst/>
              <a:ahLst/>
              <a:cxnLst/>
              <a:rect l="l" t="t" r="r" b="b"/>
              <a:pathLst>
                <a:path w="16872" h="11967" extrusionOk="0">
                  <a:moveTo>
                    <a:pt x="9906" y="11895"/>
                  </a:moveTo>
                  <a:cubicBezTo>
                    <a:pt x="9359" y="11967"/>
                    <a:pt x="8858" y="11800"/>
                    <a:pt x="8358" y="11764"/>
                  </a:cubicBezTo>
                  <a:cubicBezTo>
                    <a:pt x="7965" y="11717"/>
                    <a:pt x="7549" y="11645"/>
                    <a:pt x="7144" y="11586"/>
                  </a:cubicBezTo>
                  <a:cubicBezTo>
                    <a:pt x="7013" y="11562"/>
                    <a:pt x="6882" y="11538"/>
                    <a:pt x="6751" y="11502"/>
                  </a:cubicBezTo>
                  <a:cubicBezTo>
                    <a:pt x="6322" y="11431"/>
                    <a:pt x="5894" y="11383"/>
                    <a:pt x="5477" y="11300"/>
                  </a:cubicBezTo>
                  <a:cubicBezTo>
                    <a:pt x="5060" y="11205"/>
                    <a:pt x="4644" y="11086"/>
                    <a:pt x="4227" y="10967"/>
                  </a:cubicBezTo>
                  <a:cubicBezTo>
                    <a:pt x="4132" y="10943"/>
                    <a:pt x="4048" y="10883"/>
                    <a:pt x="3953" y="10871"/>
                  </a:cubicBezTo>
                  <a:cubicBezTo>
                    <a:pt x="3465" y="10824"/>
                    <a:pt x="3024" y="10645"/>
                    <a:pt x="2548" y="10538"/>
                  </a:cubicBezTo>
                  <a:cubicBezTo>
                    <a:pt x="2286" y="10490"/>
                    <a:pt x="2024" y="10514"/>
                    <a:pt x="1750" y="10466"/>
                  </a:cubicBezTo>
                  <a:cubicBezTo>
                    <a:pt x="1215" y="10371"/>
                    <a:pt x="679" y="10276"/>
                    <a:pt x="167" y="10169"/>
                  </a:cubicBezTo>
                  <a:cubicBezTo>
                    <a:pt x="119" y="10157"/>
                    <a:pt x="72" y="10121"/>
                    <a:pt x="24" y="10097"/>
                  </a:cubicBezTo>
                  <a:cubicBezTo>
                    <a:pt x="0" y="9954"/>
                    <a:pt x="72" y="9895"/>
                    <a:pt x="167" y="9871"/>
                  </a:cubicBezTo>
                  <a:cubicBezTo>
                    <a:pt x="596" y="9752"/>
                    <a:pt x="905" y="9419"/>
                    <a:pt x="1298" y="9240"/>
                  </a:cubicBezTo>
                  <a:cubicBezTo>
                    <a:pt x="1477" y="9157"/>
                    <a:pt x="1655" y="9038"/>
                    <a:pt x="1834" y="8942"/>
                  </a:cubicBezTo>
                  <a:cubicBezTo>
                    <a:pt x="2036" y="8847"/>
                    <a:pt x="2227" y="8740"/>
                    <a:pt x="2405" y="8609"/>
                  </a:cubicBezTo>
                  <a:cubicBezTo>
                    <a:pt x="2608" y="8454"/>
                    <a:pt x="2822" y="8371"/>
                    <a:pt x="3036" y="8228"/>
                  </a:cubicBezTo>
                  <a:cubicBezTo>
                    <a:pt x="3536" y="7919"/>
                    <a:pt x="4060" y="7621"/>
                    <a:pt x="4536" y="7252"/>
                  </a:cubicBezTo>
                  <a:cubicBezTo>
                    <a:pt x="5060" y="6847"/>
                    <a:pt x="5596" y="6478"/>
                    <a:pt x="6144" y="6109"/>
                  </a:cubicBezTo>
                  <a:cubicBezTo>
                    <a:pt x="6894" y="5585"/>
                    <a:pt x="7680" y="5097"/>
                    <a:pt x="8466" y="4632"/>
                  </a:cubicBezTo>
                  <a:cubicBezTo>
                    <a:pt x="8573" y="4573"/>
                    <a:pt x="8692" y="4537"/>
                    <a:pt x="8763" y="4466"/>
                  </a:cubicBezTo>
                  <a:cubicBezTo>
                    <a:pt x="9168" y="4049"/>
                    <a:pt x="9704" y="3847"/>
                    <a:pt x="10168" y="3549"/>
                  </a:cubicBezTo>
                  <a:cubicBezTo>
                    <a:pt x="10549" y="3287"/>
                    <a:pt x="10918" y="2989"/>
                    <a:pt x="11323" y="2751"/>
                  </a:cubicBezTo>
                  <a:cubicBezTo>
                    <a:pt x="11752" y="2501"/>
                    <a:pt x="12133" y="2132"/>
                    <a:pt x="12633" y="1977"/>
                  </a:cubicBezTo>
                  <a:cubicBezTo>
                    <a:pt x="12704" y="1965"/>
                    <a:pt x="12764" y="1906"/>
                    <a:pt x="12823" y="1858"/>
                  </a:cubicBezTo>
                  <a:cubicBezTo>
                    <a:pt x="13430" y="1489"/>
                    <a:pt x="14014" y="1084"/>
                    <a:pt x="14657" y="751"/>
                  </a:cubicBezTo>
                  <a:cubicBezTo>
                    <a:pt x="15252" y="430"/>
                    <a:pt x="15836" y="60"/>
                    <a:pt x="16550" y="1"/>
                  </a:cubicBezTo>
                  <a:cubicBezTo>
                    <a:pt x="16812" y="239"/>
                    <a:pt x="16871" y="513"/>
                    <a:pt x="16764" y="870"/>
                  </a:cubicBezTo>
                  <a:cubicBezTo>
                    <a:pt x="16586" y="1465"/>
                    <a:pt x="16240" y="1942"/>
                    <a:pt x="15907" y="2442"/>
                  </a:cubicBezTo>
                  <a:cubicBezTo>
                    <a:pt x="15490" y="3085"/>
                    <a:pt x="15074" y="3739"/>
                    <a:pt x="14669" y="4394"/>
                  </a:cubicBezTo>
                  <a:cubicBezTo>
                    <a:pt x="14657" y="4406"/>
                    <a:pt x="14657" y="4442"/>
                    <a:pt x="14645" y="4442"/>
                  </a:cubicBezTo>
                  <a:cubicBezTo>
                    <a:pt x="14300" y="4751"/>
                    <a:pt x="14121" y="5168"/>
                    <a:pt x="13859" y="5525"/>
                  </a:cubicBezTo>
                  <a:cubicBezTo>
                    <a:pt x="13561" y="5906"/>
                    <a:pt x="13299" y="6323"/>
                    <a:pt x="13049" y="6740"/>
                  </a:cubicBezTo>
                  <a:cubicBezTo>
                    <a:pt x="12811" y="7145"/>
                    <a:pt x="12537" y="7538"/>
                    <a:pt x="12287" y="7919"/>
                  </a:cubicBezTo>
                  <a:cubicBezTo>
                    <a:pt x="11692" y="8823"/>
                    <a:pt x="11097" y="9752"/>
                    <a:pt x="10561" y="10693"/>
                  </a:cubicBezTo>
                  <a:cubicBezTo>
                    <a:pt x="10430" y="10931"/>
                    <a:pt x="10168" y="11121"/>
                    <a:pt x="10263" y="11443"/>
                  </a:cubicBezTo>
                  <a:cubicBezTo>
                    <a:pt x="10121" y="11609"/>
                    <a:pt x="10013" y="11740"/>
                    <a:pt x="9906" y="11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7177076" y="1194419"/>
              <a:ext cx="25178" cy="76711"/>
            </a:xfrm>
            <a:custGeom>
              <a:avLst/>
              <a:gdLst/>
              <a:ahLst/>
              <a:cxnLst/>
              <a:rect l="l" t="t" r="r" b="b"/>
              <a:pathLst>
                <a:path w="727" h="2215" extrusionOk="0">
                  <a:moveTo>
                    <a:pt x="524" y="2215"/>
                  </a:moveTo>
                  <a:cubicBezTo>
                    <a:pt x="298" y="1905"/>
                    <a:pt x="393" y="1512"/>
                    <a:pt x="286" y="1179"/>
                  </a:cubicBezTo>
                  <a:cubicBezTo>
                    <a:pt x="179" y="822"/>
                    <a:pt x="107" y="465"/>
                    <a:pt x="0" y="60"/>
                  </a:cubicBezTo>
                  <a:cubicBezTo>
                    <a:pt x="72" y="48"/>
                    <a:pt x="155" y="0"/>
                    <a:pt x="215" y="12"/>
                  </a:cubicBezTo>
                  <a:cubicBezTo>
                    <a:pt x="405" y="60"/>
                    <a:pt x="548" y="167"/>
                    <a:pt x="643" y="346"/>
                  </a:cubicBezTo>
                  <a:cubicBezTo>
                    <a:pt x="691" y="441"/>
                    <a:pt x="726" y="548"/>
                    <a:pt x="726" y="667"/>
                  </a:cubicBezTo>
                  <a:cubicBezTo>
                    <a:pt x="726" y="1131"/>
                    <a:pt x="703" y="1584"/>
                    <a:pt x="691" y="2048"/>
                  </a:cubicBezTo>
                  <a:cubicBezTo>
                    <a:pt x="691" y="2108"/>
                    <a:pt x="667" y="2203"/>
                    <a:pt x="524" y="22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7220367" y="1360170"/>
              <a:ext cx="13645" cy="49524"/>
            </a:xfrm>
            <a:custGeom>
              <a:avLst/>
              <a:gdLst/>
              <a:ahLst/>
              <a:cxnLst/>
              <a:rect l="l" t="t" r="r" b="b"/>
              <a:pathLst>
                <a:path w="394" h="1430" extrusionOk="0">
                  <a:moveTo>
                    <a:pt x="358" y="1429"/>
                  </a:moveTo>
                  <a:cubicBezTo>
                    <a:pt x="155" y="929"/>
                    <a:pt x="12" y="501"/>
                    <a:pt x="0" y="1"/>
                  </a:cubicBezTo>
                  <a:cubicBezTo>
                    <a:pt x="334" y="334"/>
                    <a:pt x="393" y="524"/>
                    <a:pt x="358" y="1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7224904" y="706620"/>
              <a:ext cx="21888" cy="36295"/>
            </a:xfrm>
            <a:custGeom>
              <a:avLst/>
              <a:gdLst/>
              <a:ahLst/>
              <a:cxnLst/>
              <a:rect l="l" t="t" r="r" b="b"/>
              <a:pathLst>
                <a:path w="632" h="1048" extrusionOk="0">
                  <a:moveTo>
                    <a:pt x="0" y="1048"/>
                  </a:moveTo>
                  <a:cubicBezTo>
                    <a:pt x="107" y="643"/>
                    <a:pt x="346" y="334"/>
                    <a:pt x="596" y="0"/>
                  </a:cubicBezTo>
                  <a:cubicBezTo>
                    <a:pt x="596" y="84"/>
                    <a:pt x="631" y="167"/>
                    <a:pt x="596" y="226"/>
                  </a:cubicBezTo>
                  <a:cubicBezTo>
                    <a:pt x="453" y="524"/>
                    <a:pt x="358" y="881"/>
                    <a:pt x="0" y="1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7319728" y="577960"/>
              <a:ext cx="10355" cy="12398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298" y="24"/>
                  </a:moveTo>
                  <a:cubicBezTo>
                    <a:pt x="298" y="191"/>
                    <a:pt x="263" y="322"/>
                    <a:pt x="1" y="358"/>
                  </a:cubicBezTo>
                  <a:cubicBezTo>
                    <a:pt x="60" y="262"/>
                    <a:pt x="72" y="203"/>
                    <a:pt x="120" y="143"/>
                  </a:cubicBezTo>
                  <a:cubicBezTo>
                    <a:pt x="167" y="84"/>
                    <a:pt x="227" y="48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7329633" y="566428"/>
              <a:ext cx="8693" cy="12398"/>
            </a:xfrm>
            <a:custGeom>
              <a:avLst/>
              <a:gdLst/>
              <a:ahLst/>
              <a:cxnLst/>
              <a:rect l="l" t="t" r="r" b="b"/>
              <a:pathLst>
                <a:path w="251" h="358" extrusionOk="0">
                  <a:moveTo>
                    <a:pt x="1" y="333"/>
                  </a:moveTo>
                  <a:cubicBezTo>
                    <a:pt x="48" y="238"/>
                    <a:pt x="108" y="155"/>
                    <a:pt x="179" y="0"/>
                  </a:cubicBezTo>
                  <a:cubicBezTo>
                    <a:pt x="251" y="226"/>
                    <a:pt x="179" y="322"/>
                    <a:pt x="36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6256718" y="405594"/>
              <a:ext cx="1534358" cy="1191704"/>
            </a:xfrm>
            <a:custGeom>
              <a:avLst/>
              <a:gdLst/>
              <a:ahLst/>
              <a:cxnLst/>
              <a:rect l="l" t="t" r="r" b="b"/>
              <a:pathLst>
                <a:path w="44304" h="34410" extrusionOk="0">
                  <a:moveTo>
                    <a:pt x="27599" y="26909"/>
                  </a:moveTo>
                  <a:cubicBezTo>
                    <a:pt x="27647" y="26944"/>
                    <a:pt x="27682" y="26968"/>
                    <a:pt x="27718" y="26968"/>
                  </a:cubicBezTo>
                  <a:cubicBezTo>
                    <a:pt x="28433" y="27135"/>
                    <a:pt x="28623" y="27694"/>
                    <a:pt x="28754" y="28314"/>
                  </a:cubicBezTo>
                  <a:cubicBezTo>
                    <a:pt x="28778" y="28492"/>
                    <a:pt x="28790" y="28683"/>
                    <a:pt x="28814" y="28873"/>
                  </a:cubicBezTo>
                  <a:cubicBezTo>
                    <a:pt x="28873" y="29349"/>
                    <a:pt x="28814" y="29814"/>
                    <a:pt x="28635" y="30266"/>
                  </a:cubicBezTo>
                  <a:cubicBezTo>
                    <a:pt x="28587" y="30361"/>
                    <a:pt x="28552" y="30481"/>
                    <a:pt x="28587" y="30588"/>
                  </a:cubicBezTo>
                  <a:cubicBezTo>
                    <a:pt x="28671" y="30945"/>
                    <a:pt x="28718" y="31314"/>
                    <a:pt x="28814" y="31695"/>
                  </a:cubicBezTo>
                  <a:cubicBezTo>
                    <a:pt x="28968" y="32302"/>
                    <a:pt x="29016" y="32909"/>
                    <a:pt x="28956" y="33529"/>
                  </a:cubicBezTo>
                  <a:cubicBezTo>
                    <a:pt x="28909" y="33933"/>
                    <a:pt x="28647" y="34207"/>
                    <a:pt x="28314" y="34410"/>
                  </a:cubicBezTo>
                  <a:cubicBezTo>
                    <a:pt x="27682" y="34231"/>
                    <a:pt x="27159" y="33910"/>
                    <a:pt x="26706" y="33433"/>
                  </a:cubicBezTo>
                  <a:cubicBezTo>
                    <a:pt x="26278" y="32981"/>
                    <a:pt x="25873" y="32517"/>
                    <a:pt x="25432" y="32100"/>
                  </a:cubicBezTo>
                  <a:cubicBezTo>
                    <a:pt x="24765" y="31469"/>
                    <a:pt x="24146" y="30778"/>
                    <a:pt x="23551" y="30076"/>
                  </a:cubicBezTo>
                  <a:cubicBezTo>
                    <a:pt x="22896" y="29302"/>
                    <a:pt x="22301" y="28504"/>
                    <a:pt x="21646" y="27718"/>
                  </a:cubicBezTo>
                  <a:cubicBezTo>
                    <a:pt x="21456" y="27492"/>
                    <a:pt x="21205" y="27373"/>
                    <a:pt x="21027" y="27147"/>
                  </a:cubicBezTo>
                  <a:cubicBezTo>
                    <a:pt x="20860" y="26944"/>
                    <a:pt x="20789" y="26659"/>
                    <a:pt x="20610" y="26480"/>
                  </a:cubicBezTo>
                  <a:cubicBezTo>
                    <a:pt x="20158" y="26016"/>
                    <a:pt x="19824" y="25480"/>
                    <a:pt x="19431" y="24980"/>
                  </a:cubicBezTo>
                  <a:cubicBezTo>
                    <a:pt x="19408" y="24944"/>
                    <a:pt x="19384" y="24920"/>
                    <a:pt x="19372" y="24885"/>
                  </a:cubicBezTo>
                  <a:cubicBezTo>
                    <a:pt x="19241" y="24647"/>
                    <a:pt x="18943" y="24539"/>
                    <a:pt x="18836" y="24242"/>
                  </a:cubicBezTo>
                  <a:cubicBezTo>
                    <a:pt x="18753" y="23992"/>
                    <a:pt x="18598" y="23742"/>
                    <a:pt x="18431" y="23515"/>
                  </a:cubicBezTo>
                  <a:cubicBezTo>
                    <a:pt x="18253" y="23277"/>
                    <a:pt x="18050" y="23075"/>
                    <a:pt x="17860" y="22837"/>
                  </a:cubicBezTo>
                  <a:cubicBezTo>
                    <a:pt x="17753" y="22718"/>
                    <a:pt x="17657" y="22611"/>
                    <a:pt x="17586" y="22480"/>
                  </a:cubicBezTo>
                  <a:cubicBezTo>
                    <a:pt x="17300" y="21956"/>
                    <a:pt x="16884" y="21551"/>
                    <a:pt x="16491" y="21134"/>
                  </a:cubicBezTo>
                  <a:cubicBezTo>
                    <a:pt x="16217" y="20848"/>
                    <a:pt x="15979" y="20539"/>
                    <a:pt x="15729" y="20229"/>
                  </a:cubicBezTo>
                  <a:cubicBezTo>
                    <a:pt x="15383" y="19813"/>
                    <a:pt x="15014" y="19408"/>
                    <a:pt x="14776" y="18908"/>
                  </a:cubicBezTo>
                  <a:cubicBezTo>
                    <a:pt x="14740" y="18848"/>
                    <a:pt x="14669" y="18801"/>
                    <a:pt x="14598" y="18789"/>
                  </a:cubicBezTo>
                  <a:cubicBezTo>
                    <a:pt x="14359" y="18705"/>
                    <a:pt x="14121" y="18646"/>
                    <a:pt x="13883" y="18610"/>
                  </a:cubicBezTo>
                  <a:cubicBezTo>
                    <a:pt x="13216" y="18491"/>
                    <a:pt x="12538" y="18396"/>
                    <a:pt x="11883" y="18277"/>
                  </a:cubicBezTo>
                  <a:cubicBezTo>
                    <a:pt x="11371" y="18193"/>
                    <a:pt x="10859" y="18074"/>
                    <a:pt x="10335" y="17979"/>
                  </a:cubicBezTo>
                  <a:cubicBezTo>
                    <a:pt x="9728" y="17860"/>
                    <a:pt x="9121" y="17777"/>
                    <a:pt x="8513" y="17658"/>
                  </a:cubicBezTo>
                  <a:cubicBezTo>
                    <a:pt x="8037" y="17562"/>
                    <a:pt x="7537" y="17455"/>
                    <a:pt x="7085" y="17324"/>
                  </a:cubicBezTo>
                  <a:cubicBezTo>
                    <a:pt x="6442" y="17134"/>
                    <a:pt x="5787" y="17062"/>
                    <a:pt x="5144" y="16907"/>
                  </a:cubicBezTo>
                  <a:cubicBezTo>
                    <a:pt x="5037" y="16884"/>
                    <a:pt x="4906" y="16884"/>
                    <a:pt x="4822" y="16836"/>
                  </a:cubicBezTo>
                  <a:cubicBezTo>
                    <a:pt x="4299" y="16586"/>
                    <a:pt x="3775" y="16312"/>
                    <a:pt x="3251" y="16062"/>
                  </a:cubicBezTo>
                  <a:cubicBezTo>
                    <a:pt x="2584" y="15729"/>
                    <a:pt x="2096" y="15169"/>
                    <a:pt x="1513" y="14717"/>
                  </a:cubicBezTo>
                  <a:cubicBezTo>
                    <a:pt x="1310" y="14574"/>
                    <a:pt x="1155" y="14336"/>
                    <a:pt x="1012" y="14121"/>
                  </a:cubicBezTo>
                  <a:cubicBezTo>
                    <a:pt x="679" y="13633"/>
                    <a:pt x="310" y="13157"/>
                    <a:pt x="143" y="12562"/>
                  </a:cubicBezTo>
                  <a:cubicBezTo>
                    <a:pt x="0" y="12038"/>
                    <a:pt x="60" y="11585"/>
                    <a:pt x="417" y="11133"/>
                  </a:cubicBezTo>
                  <a:cubicBezTo>
                    <a:pt x="691" y="10788"/>
                    <a:pt x="1024" y="10526"/>
                    <a:pt x="1453" y="10407"/>
                  </a:cubicBezTo>
                  <a:cubicBezTo>
                    <a:pt x="1822" y="10299"/>
                    <a:pt x="2203" y="10180"/>
                    <a:pt x="2596" y="10169"/>
                  </a:cubicBezTo>
                  <a:cubicBezTo>
                    <a:pt x="3298" y="10133"/>
                    <a:pt x="3989" y="10049"/>
                    <a:pt x="4668" y="9990"/>
                  </a:cubicBezTo>
                  <a:cubicBezTo>
                    <a:pt x="4906" y="9978"/>
                    <a:pt x="5156" y="9954"/>
                    <a:pt x="5394" y="9954"/>
                  </a:cubicBezTo>
                  <a:cubicBezTo>
                    <a:pt x="5715" y="9942"/>
                    <a:pt x="6037" y="9942"/>
                    <a:pt x="6346" y="9942"/>
                  </a:cubicBezTo>
                  <a:cubicBezTo>
                    <a:pt x="6585" y="9942"/>
                    <a:pt x="6847" y="9954"/>
                    <a:pt x="7085" y="9954"/>
                  </a:cubicBezTo>
                  <a:cubicBezTo>
                    <a:pt x="7537" y="9954"/>
                    <a:pt x="8013" y="9954"/>
                    <a:pt x="8478" y="9978"/>
                  </a:cubicBezTo>
                  <a:cubicBezTo>
                    <a:pt x="8942" y="9990"/>
                    <a:pt x="9418" y="10038"/>
                    <a:pt x="9883" y="10061"/>
                  </a:cubicBezTo>
                  <a:cubicBezTo>
                    <a:pt x="9954" y="10061"/>
                    <a:pt x="10026" y="10061"/>
                    <a:pt x="10097" y="10049"/>
                  </a:cubicBezTo>
                  <a:cubicBezTo>
                    <a:pt x="10180" y="10038"/>
                    <a:pt x="10264" y="9990"/>
                    <a:pt x="10323" y="10014"/>
                  </a:cubicBezTo>
                  <a:cubicBezTo>
                    <a:pt x="10776" y="10192"/>
                    <a:pt x="11252" y="10073"/>
                    <a:pt x="11704" y="10180"/>
                  </a:cubicBezTo>
                  <a:cubicBezTo>
                    <a:pt x="12121" y="10276"/>
                    <a:pt x="12573" y="10276"/>
                    <a:pt x="13002" y="10311"/>
                  </a:cubicBezTo>
                  <a:cubicBezTo>
                    <a:pt x="13240" y="10347"/>
                    <a:pt x="13490" y="10335"/>
                    <a:pt x="13728" y="10395"/>
                  </a:cubicBezTo>
                  <a:cubicBezTo>
                    <a:pt x="14288" y="10514"/>
                    <a:pt x="14788" y="10347"/>
                    <a:pt x="15252" y="10109"/>
                  </a:cubicBezTo>
                  <a:cubicBezTo>
                    <a:pt x="15562" y="9942"/>
                    <a:pt x="15848" y="9716"/>
                    <a:pt x="16145" y="9514"/>
                  </a:cubicBezTo>
                  <a:cubicBezTo>
                    <a:pt x="16753" y="9097"/>
                    <a:pt x="17360" y="8704"/>
                    <a:pt x="18050" y="8430"/>
                  </a:cubicBezTo>
                  <a:cubicBezTo>
                    <a:pt x="18157" y="8383"/>
                    <a:pt x="18253" y="8323"/>
                    <a:pt x="18336" y="8252"/>
                  </a:cubicBezTo>
                  <a:cubicBezTo>
                    <a:pt x="18753" y="7835"/>
                    <a:pt x="19253" y="7549"/>
                    <a:pt x="19777" y="7263"/>
                  </a:cubicBezTo>
                  <a:cubicBezTo>
                    <a:pt x="20039" y="7121"/>
                    <a:pt x="20265" y="6859"/>
                    <a:pt x="20503" y="6656"/>
                  </a:cubicBezTo>
                  <a:cubicBezTo>
                    <a:pt x="20658" y="6501"/>
                    <a:pt x="20801" y="6370"/>
                    <a:pt x="21015" y="6311"/>
                  </a:cubicBezTo>
                  <a:cubicBezTo>
                    <a:pt x="21134" y="6263"/>
                    <a:pt x="21229" y="6180"/>
                    <a:pt x="21336" y="6109"/>
                  </a:cubicBezTo>
                  <a:cubicBezTo>
                    <a:pt x="21563" y="5954"/>
                    <a:pt x="21741" y="5763"/>
                    <a:pt x="22003" y="5692"/>
                  </a:cubicBezTo>
                  <a:cubicBezTo>
                    <a:pt x="22408" y="5251"/>
                    <a:pt x="23039" y="5132"/>
                    <a:pt x="23420" y="4680"/>
                  </a:cubicBezTo>
                  <a:cubicBezTo>
                    <a:pt x="23480" y="4585"/>
                    <a:pt x="23599" y="4525"/>
                    <a:pt x="23706" y="4501"/>
                  </a:cubicBezTo>
                  <a:cubicBezTo>
                    <a:pt x="23992" y="4442"/>
                    <a:pt x="24230" y="4275"/>
                    <a:pt x="24468" y="4120"/>
                  </a:cubicBezTo>
                  <a:cubicBezTo>
                    <a:pt x="24980" y="3787"/>
                    <a:pt x="25551" y="3513"/>
                    <a:pt x="26039" y="3144"/>
                  </a:cubicBezTo>
                  <a:cubicBezTo>
                    <a:pt x="26516" y="2775"/>
                    <a:pt x="27051" y="2501"/>
                    <a:pt x="27563" y="2191"/>
                  </a:cubicBezTo>
                  <a:cubicBezTo>
                    <a:pt x="28040" y="1894"/>
                    <a:pt x="28516" y="1560"/>
                    <a:pt x="29064" y="1417"/>
                  </a:cubicBezTo>
                  <a:cubicBezTo>
                    <a:pt x="29206" y="1370"/>
                    <a:pt x="29349" y="1310"/>
                    <a:pt x="29468" y="1227"/>
                  </a:cubicBezTo>
                  <a:cubicBezTo>
                    <a:pt x="29968" y="870"/>
                    <a:pt x="30564" y="667"/>
                    <a:pt x="31100" y="358"/>
                  </a:cubicBezTo>
                  <a:cubicBezTo>
                    <a:pt x="31588" y="60"/>
                    <a:pt x="32124" y="48"/>
                    <a:pt x="32683" y="1"/>
                  </a:cubicBezTo>
                  <a:cubicBezTo>
                    <a:pt x="32743" y="1"/>
                    <a:pt x="32826" y="48"/>
                    <a:pt x="32874" y="108"/>
                  </a:cubicBezTo>
                  <a:cubicBezTo>
                    <a:pt x="33076" y="453"/>
                    <a:pt x="33231" y="786"/>
                    <a:pt x="33076" y="1227"/>
                  </a:cubicBezTo>
                  <a:cubicBezTo>
                    <a:pt x="32874" y="1798"/>
                    <a:pt x="32647" y="2370"/>
                    <a:pt x="32290" y="2894"/>
                  </a:cubicBezTo>
                  <a:cubicBezTo>
                    <a:pt x="32004" y="3287"/>
                    <a:pt x="31814" y="3739"/>
                    <a:pt x="31564" y="4204"/>
                  </a:cubicBezTo>
                  <a:cubicBezTo>
                    <a:pt x="31588" y="4346"/>
                    <a:pt x="31647" y="4537"/>
                    <a:pt x="31683" y="4715"/>
                  </a:cubicBezTo>
                  <a:cubicBezTo>
                    <a:pt x="31731" y="4954"/>
                    <a:pt x="31695" y="5168"/>
                    <a:pt x="31528" y="5358"/>
                  </a:cubicBezTo>
                  <a:cubicBezTo>
                    <a:pt x="31254" y="5692"/>
                    <a:pt x="30981" y="6025"/>
                    <a:pt x="30695" y="6359"/>
                  </a:cubicBezTo>
                  <a:cubicBezTo>
                    <a:pt x="30504" y="6585"/>
                    <a:pt x="30242" y="6668"/>
                    <a:pt x="29909" y="6656"/>
                  </a:cubicBezTo>
                  <a:cubicBezTo>
                    <a:pt x="29611" y="7085"/>
                    <a:pt x="29326" y="7537"/>
                    <a:pt x="29028" y="7978"/>
                  </a:cubicBezTo>
                  <a:cubicBezTo>
                    <a:pt x="29076" y="8216"/>
                    <a:pt x="29123" y="8454"/>
                    <a:pt x="29147" y="8692"/>
                  </a:cubicBezTo>
                  <a:cubicBezTo>
                    <a:pt x="29171" y="8752"/>
                    <a:pt x="29147" y="8811"/>
                    <a:pt x="29147" y="8859"/>
                  </a:cubicBezTo>
                  <a:cubicBezTo>
                    <a:pt x="29028" y="9347"/>
                    <a:pt x="28992" y="9871"/>
                    <a:pt x="28516" y="10180"/>
                  </a:cubicBezTo>
                  <a:cubicBezTo>
                    <a:pt x="28480" y="10192"/>
                    <a:pt x="28468" y="10240"/>
                    <a:pt x="28433" y="10276"/>
                  </a:cubicBezTo>
                  <a:cubicBezTo>
                    <a:pt x="28242" y="10585"/>
                    <a:pt x="27944" y="10716"/>
                    <a:pt x="27587" y="10752"/>
                  </a:cubicBezTo>
                  <a:cubicBezTo>
                    <a:pt x="27504" y="10764"/>
                    <a:pt x="27409" y="10764"/>
                    <a:pt x="27301" y="10776"/>
                  </a:cubicBezTo>
                  <a:cubicBezTo>
                    <a:pt x="27087" y="11061"/>
                    <a:pt x="26920" y="11347"/>
                    <a:pt x="26849" y="11681"/>
                  </a:cubicBezTo>
                  <a:cubicBezTo>
                    <a:pt x="26801" y="11919"/>
                    <a:pt x="26682" y="12145"/>
                    <a:pt x="26587" y="12395"/>
                  </a:cubicBezTo>
                  <a:cubicBezTo>
                    <a:pt x="26635" y="12431"/>
                    <a:pt x="26706" y="12490"/>
                    <a:pt x="26790" y="12502"/>
                  </a:cubicBezTo>
                  <a:cubicBezTo>
                    <a:pt x="27159" y="12550"/>
                    <a:pt x="27528" y="12621"/>
                    <a:pt x="27885" y="12693"/>
                  </a:cubicBezTo>
                  <a:cubicBezTo>
                    <a:pt x="28278" y="12776"/>
                    <a:pt x="28659" y="12812"/>
                    <a:pt x="29052" y="12871"/>
                  </a:cubicBezTo>
                  <a:cubicBezTo>
                    <a:pt x="29718" y="12966"/>
                    <a:pt x="30385" y="13038"/>
                    <a:pt x="31040" y="13205"/>
                  </a:cubicBezTo>
                  <a:cubicBezTo>
                    <a:pt x="31433" y="13288"/>
                    <a:pt x="31814" y="13347"/>
                    <a:pt x="32207" y="13431"/>
                  </a:cubicBezTo>
                  <a:cubicBezTo>
                    <a:pt x="32457" y="13467"/>
                    <a:pt x="32719" y="13526"/>
                    <a:pt x="32981" y="13574"/>
                  </a:cubicBezTo>
                  <a:cubicBezTo>
                    <a:pt x="33290" y="13633"/>
                    <a:pt x="33600" y="13693"/>
                    <a:pt x="33933" y="13693"/>
                  </a:cubicBezTo>
                  <a:cubicBezTo>
                    <a:pt x="34362" y="13693"/>
                    <a:pt x="34791" y="13752"/>
                    <a:pt x="35219" y="13812"/>
                  </a:cubicBezTo>
                  <a:cubicBezTo>
                    <a:pt x="35457" y="13848"/>
                    <a:pt x="35672" y="13812"/>
                    <a:pt x="35862" y="13681"/>
                  </a:cubicBezTo>
                  <a:cubicBezTo>
                    <a:pt x="36398" y="13312"/>
                    <a:pt x="36946" y="12931"/>
                    <a:pt x="37481" y="12550"/>
                  </a:cubicBezTo>
                  <a:cubicBezTo>
                    <a:pt x="37767" y="12359"/>
                    <a:pt x="38053" y="12157"/>
                    <a:pt x="38303" y="11943"/>
                  </a:cubicBezTo>
                  <a:cubicBezTo>
                    <a:pt x="38791" y="11502"/>
                    <a:pt x="39267" y="11050"/>
                    <a:pt x="39744" y="10597"/>
                  </a:cubicBezTo>
                  <a:cubicBezTo>
                    <a:pt x="39970" y="10395"/>
                    <a:pt x="40184" y="10169"/>
                    <a:pt x="40458" y="10061"/>
                  </a:cubicBezTo>
                  <a:cubicBezTo>
                    <a:pt x="40565" y="10014"/>
                    <a:pt x="40672" y="9954"/>
                    <a:pt x="40744" y="9871"/>
                  </a:cubicBezTo>
                  <a:cubicBezTo>
                    <a:pt x="40958" y="9633"/>
                    <a:pt x="41208" y="9645"/>
                    <a:pt x="41470" y="9716"/>
                  </a:cubicBezTo>
                  <a:cubicBezTo>
                    <a:pt x="41625" y="9764"/>
                    <a:pt x="41756" y="9823"/>
                    <a:pt x="41910" y="9835"/>
                  </a:cubicBezTo>
                  <a:cubicBezTo>
                    <a:pt x="42172" y="9859"/>
                    <a:pt x="42327" y="10014"/>
                    <a:pt x="42422" y="10216"/>
                  </a:cubicBezTo>
                  <a:cubicBezTo>
                    <a:pt x="42625" y="10597"/>
                    <a:pt x="42649" y="11002"/>
                    <a:pt x="42518" y="11419"/>
                  </a:cubicBezTo>
                  <a:cubicBezTo>
                    <a:pt x="42303" y="12038"/>
                    <a:pt x="42101" y="12657"/>
                    <a:pt x="42030" y="13324"/>
                  </a:cubicBezTo>
                  <a:cubicBezTo>
                    <a:pt x="41970" y="13871"/>
                    <a:pt x="41815" y="14419"/>
                    <a:pt x="41684" y="14979"/>
                  </a:cubicBezTo>
                  <a:cubicBezTo>
                    <a:pt x="41553" y="15491"/>
                    <a:pt x="41398" y="16026"/>
                    <a:pt x="41256" y="16586"/>
                  </a:cubicBezTo>
                  <a:cubicBezTo>
                    <a:pt x="41387" y="16622"/>
                    <a:pt x="41506" y="16681"/>
                    <a:pt x="41625" y="16705"/>
                  </a:cubicBezTo>
                  <a:cubicBezTo>
                    <a:pt x="41934" y="16741"/>
                    <a:pt x="42268" y="16776"/>
                    <a:pt x="42577" y="16800"/>
                  </a:cubicBezTo>
                  <a:cubicBezTo>
                    <a:pt x="43006" y="16848"/>
                    <a:pt x="43423" y="16967"/>
                    <a:pt x="43827" y="17146"/>
                  </a:cubicBezTo>
                  <a:cubicBezTo>
                    <a:pt x="44137" y="17277"/>
                    <a:pt x="44304" y="17598"/>
                    <a:pt x="44208" y="17919"/>
                  </a:cubicBezTo>
                  <a:cubicBezTo>
                    <a:pt x="44173" y="18086"/>
                    <a:pt x="44089" y="18229"/>
                    <a:pt x="43958" y="18348"/>
                  </a:cubicBezTo>
                  <a:cubicBezTo>
                    <a:pt x="43661" y="18646"/>
                    <a:pt x="43399" y="18943"/>
                    <a:pt x="43113" y="19241"/>
                  </a:cubicBezTo>
                  <a:cubicBezTo>
                    <a:pt x="42934" y="19443"/>
                    <a:pt x="42720" y="19598"/>
                    <a:pt x="42541" y="19777"/>
                  </a:cubicBezTo>
                  <a:cubicBezTo>
                    <a:pt x="42530" y="19801"/>
                    <a:pt x="42518" y="19801"/>
                    <a:pt x="42506" y="19813"/>
                  </a:cubicBezTo>
                  <a:cubicBezTo>
                    <a:pt x="42303" y="20015"/>
                    <a:pt x="42125" y="20241"/>
                    <a:pt x="41910" y="20408"/>
                  </a:cubicBezTo>
                  <a:cubicBezTo>
                    <a:pt x="41684" y="20575"/>
                    <a:pt x="41434" y="20694"/>
                    <a:pt x="41196" y="20825"/>
                  </a:cubicBezTo>
                  <a:cubicBezTo>
                    <a:pt x="41160" y="21146"/>
                    <a:pt x="41279" y="21420"/>
                    <a:pt x="41398" y="21658"/>
                  </a:cubicBezTo>
                  <a:cubicBezTo>
                    <a:pt x="41589" y="22063"/>
                    <a:pt x="41791" y="22456"/>
                    <a:pt x="41922" y="22896"/>
                  </a:cubicBezTo>
                  <a:cubicBezTo>
                    <a:pt x="41946" y="22992"/>
                    <a:pt x="42006" y="23099"/>
                    <a:pt x="42065" y="23194"/>
                  </a:cubicBezTo>
                  <a:cubicBezTo>
                    <a:pt x="42232" y="23492"/>
                    <a:pt x="42363" y="23801"/>
                    <a:pt x="42458" y="24123"/>
                  </a:cubicBezTo>
                  <a:cubicBezTo>
                    <a:pt x="42518" y="24325"/>
                    <a:pt x="42601" y="24516"/>
                    <a:pt x="42684" y="24706"/>
                  </a:cubicBezTo>
                  <a:cubicBezTo>
                    <a:pt x="42756" y="24885"/>
                    <a:pt x="42815" y="25051"/>
                    <a:pt x="42875" y="25218"/>
                  </a:cubicBezTo>
                  <a:cubicBezTo>
                    <a:pt x="42720" y="25420"/>
                    <a:pt x="42601" y="25611"/>
                    <a:pt x="42482" y="25789"/>
                  </a:cubicBezTo>
                  <a:cubicBezTo>
                    <a:pt x="42399" y="25944"/>
                    <a:pt x="42268" y="26028"/>
                    <a:pt x="42101" y="26111"/>
                  </a:cubicBezTo>
                  <a:cubicBezTo>
                    <a:pt x="41803" y="26206"/>
                    <a:pt x="41506" y="26242"/>
                    <a:pt x="41208" y="26194"/>
                  </a:cubicBezTo>
                  <a:cubicBezTo>
                    <a:pt x="40672" y="26123"/>
                    <a:pt x="40136" y="26016"/>
                    <a:pt x="39601" y="25932"/>
                  </a:cubicBezTo>
                  <a:cubicBezTo>
                    <a:pt x="39470" y="25909"/>
                    <a:pt x="39351" y="25932"/>
                    <a:pt x="39208" y="25932"/>
                  </a:cubicBezTo>
                  <a:cubicBezTo>
                    <a:pt x="38910" y="25932"/>
                    <a:pt x="38660" y="25837"/>
                    <a:pt x="38434" y="25647"/>
                  </a:cubicBezTo>
                  <a:cubicBezTo>
                    <a:pt x="38243" y="25468"/>
                    <a:pt x="38053" y="25289"/>
                    <a:pt x="37862" y="25123"/>
                  </a:cubicBezTo>
                  <a:cubicBezTo>
                    <a:pt x="37684" y="24980"/>
                    <a:pt x="37517" y="24837"/>
                    <a:pt x="37398" y="24635"/>
                  </a:cubicBezTo>
                  <a:cubicBezTo>
                    <a:pt x="37338" y="24539"/>
                    <a:pt x="37243" y="24468"/>
                    <a:pt x="37160" y="24396"/>
                  </a:cubicBezTo>
                  <a:cubicBezTo>
                    <a:pt x="36636" y="23885"/>
                    <a:pt x="36076" y="23396"/>
                    <a:pt x="35612" y="22837"/>
                  </a:cubicBezTo>
                  <a:cubicBezTo>
                    <a:pt x="35398" y="22599"/>
                    <a:pt x="35195" y="22361"/>
                    <a:pt x="34957" y="22134"/>
                  </a:cubicBezTo>
                  <a:cubicBezTo>
                    <a:pt x="34850" y="22039"/>
                    <a:pt x="34707" y="21980"/>
                    <a:pt x="34552" y="21956"/>
                  </a:cubicBezTo>
                  <a:cubicBezTo>
                    <a:pt x="34267" y="21908"/>
                    <a:pt x="33993" y="21908"/>
                    <a:pt x="33707" y="21860"/>
                  </a:cubicBezTo>
                  <a:cubicBezTo>
                    <a:pt x="33052" y="21765"/>
                    <a:pt x="32409" y="21646"/>
                    <a:pt x="31754" y="21539"/>
                  </a:cubicBezTo>
                  <a:cubicBezTo>
                    <a:pt x="31290" y="21468"/>
                    <a:pt x="30814" y="21408"/>
                    <a:pt x="30361" y="21325"/>
                  </a:cubicBezTo>
                  <a:cubicBezTo>
                    <a:pt x="29778" y="21241"/>
                    <a:pt x="29206" y="21075"/>
                    <a:pt x="28635" y="21110"/>
                  </a:cubicBezTo>
                  <a:cubicBezTo>
                    <a:pt x="28111" y="20896"/>
                    <a:pt x="27516" y="21003"/>
                    <a:pt x="26992" y="20765"/>
                  </a:cubicBezTo>
                  <a:cubicBezTo>
                    <a:pt x="26754" y="20658"/>
                    <a:pt x="26492" y="20658"/>
                    <a:pt x="26194" y="20598"/>
                  </a:cubicBezTo>
                  <a:cubicBezTo>
                    <a:pt x="26087" y="20872"/>
                    <a:pt x="26289" y="21122"/>
                    <a:pt x="26313" y="21384"/>
                  </a:cubicBezTo>
                  <a:cubicBezTo>
                    <a:pt x="26325" y="21670"/>
                    <a:pt x="26409" y="21944"/>
                    <a:pt x="26528" y="22206"/>
                  </a:cubicBezTo>
                  <a:cubicBezTo>
                    <a:pt x="26980" y="22277"/>
                    <a:pt x="27361" y="22444"/>
                    <a:pt x="27706" y="22742"/>
                  </a:cubicBezTo>
                  <a:cubicBezTo>
                    <a:pt x="27813" y="22837"/>
                    <a:pt x="27885" y="22920"/>
                    <a:pt x="27897" y="23075"/>
                  </a:cubicBezTo>
                  <a:cubicBezTo>
                    <a:pt x="27992" y="23765"/>
                    <a:pt x="28075" y="24456"/>
                    <a:pt x="27873" y="25135"/>
                  </a:cubicBezTo>
                  <a:cubicBezTo>
                    <a:pt x="27802" y="25373"/>
                    <a:pt x="27742" y="25611"/>
                    <a:pt x="27528" y="25766"/>
                  </a:cubicBezTo>
                  <a:cubicBezTo>
                    <a:pt x="27409" y="25849"/>
                    <a:pt x="27385" y="25968"/>
                    <a:pt x="27409" y="26111"/>
                  </a:cubicBezTo>
                  <a:cubicBezTo>
                    <a:pt x="27444" y="26349"/>
                    <a:pt x="27528" y="26635"/>
                    <a:pt x="27599" y="26909"/>
                  </a:cubicBezTo>
                  <a:close/>
                  <a:moveTo>
                    <a:pt x="30981" y="4977"/>
                  </a:moveTo>
                  <a:cubicBezTo>
                    <a:pt x="30933" y="5025"/>
                    <a:pt x="30873" y="5061"/>
                    <a:pt x="30838" y="5120"/>
                  </a:cubicBezTo>
                  <a:cubicBezTo>
                    <a:pt x="30790" y="5168"/>
                    <a:pt x="30766" y="5227"/>
                    <a:pt x="30719" y="5335"/>
                  </a:cubicBezTo>
                  <a:cubicBezTo>
                    <a:pt x="30969" y="5299"/>
                    <a:pt x="30992" y="5168"/>
                    <a:pt x="31016" y="5001"/>
                  </a:cubicBezTo>
                  <a:cubicBezTo>
                    <a:pt x="31159" y="4966"/>
                    <a:pt x="31231" y="4870"/>
                    <a:pt x="31159" y="4644"/>
                  </a:cubicBezTo>
                  <a:cubicBezTo>
                    <a:pt x="31064" y="4799"/>
                    <a:pt x="31028" y="4882"/>
                    <a:pt x="30981" y="4977"/>
                  </a:cubicBezTo>
                  <a:close/>
                  <a:moveTo>
                    <a:pt x="40684" y="10514"/>
                  </a:moveTo>
                  <a:cubicBezTo>
                    <a:pt x="40636" y="10514"/>
                    <a:pt x="40625" y="10502"/>
                    <a:pt x="40613" y="10514"/>
                  </a:cubicBezTo>
                  <a:cubicBezTo>
                    <a:pt x="39946" y="11061"/>
                    <a:pt x="39327" y="11657"/>
                    <a:pt x="38660" y="12204"/>
                  </a:cubicBezTo>
                  <a:cubicBezTo>
                    <a:pt x="38470" y="12359"/>
                    <a:pt x="38303" y="12550"/>
                    <a:pt x="38124" y="12705"/>
                  </a:cubicBezTo>
                  <a:cubicBezTo>
                    <a:pt x="37993" y="12800"/>
                    <a:pt x="37839" y="12895"/>
                    <a:pt x="37708" y="12978"/>
                  </a:cubicBezTo>
                  <a:cubicBezTo>
                    <a:pt x="37088" y="13431"/>
                    <a:pt x="36457" y="13895"/>
                    <a:pt x="35838" y="14336"/>
                  </a:cubicBezTo>
                  <a:cubicBezTo>
                    <a:pt x="35731" y="14407"/>
                    <a:pt x="35612" y="14455"/>
                    <a:pt x="35457" y="14431"/>
                  </a:cubicBezTo>
                  <a:cubicBezTo>
                    <a:pt x="34957" y="14348"/>
                    <a:pt x="34469" y="14276"/>
                    <a:pt x="33957" y="14205"/>
                  </a:cubicBezTo>
                  <a:cubicBezTo>
                    <a:pt x="33136" y="14098"/>
                    <a:pt x="32338" y="13848"/>
                    <a:pt x="31516" y="13752"/>
                  </a:cubicBezTo>
                  <a:cubicBezTo>
                    <a:pt x="30861" y="13681"/>
                    <a:pt x="30219" y="13538"/>
                    <a:pt x="29564" y="13431"/>
                  </a:cubicBezTo>
                  <a:cubicBezTo>
                    <a:pt x="29111" y="13359"/>
                    <a:pt x="28647" y="13264"/>
                    <a:pt x="28183" y="13193"/>
                  </a:cubicBezTo>
                  <a:cubicBezTo>
                    <a:pt x="27718" y="13097"/>
                    <a:pt x="27266" y="13014"/>
                    <a:pt x="26801" y="12943"/>
                  </a:cubicBezTo>
                  <a:cubicBezTo>
                    <a:pt x="26028" y="12824"/>
                    <a:pt x="25242" y="12728"/>
                    <a:pt x="24444" y="12609"/>
                  </a:cubicBezTo>
                  <a:cubicBezTo>
                    <a:pt x="23646" y="12490"/>
                    <a:pt x="22860" y="12324"/>
                    <a:pt x="22051" y="12240"/>
                  </a:cubicBezTo>
                  <a:cubicBezTo>
                    <a:pt x="21670" y="12193"/>
                    <a:pt x="21277" y="12121"/>
                    <a:pt x="20908" y="11990"/>
                  </a:cubicBezTo>
                  <a:cubicBezTo>
                    <a:pt x="20420" y="11823"/>
                    <a:pt x="19884" y="11704"/>
                    <a:pt x="19360" y="11657"/>
                  </a:cubicBezTo>
                  <a:cubicBezTo>
                    <a:pt x="18765" y="11597"/>
                    <a:pt x="18169" y="11526"/>
                    <a:pt x="17574" y="11407"/>
                  </a:cubicBezTo>
                  <a:cubicBezTo>
                    <a:pt x="17265" y="11347"/>
                    <a:pt x="16943" y="11288"/>
                    <a:pt x="16633" y="11240"/>
                  </a:cubicBezTo>
                  <a:cubicBezTo>
                    <a:pt x="16145" y="11181"/>
                    <a:pt x="15669" y="11133"/>
                    <a:pt x="15181" y="11073"/>
                  </a:cubicBezTo>
                  <a:cubicBezTo>
                    <a:pt x="14645" y="11014"/>
                    <a:pt x="14086" y="10954"/>
                    <a:pt x="13550" y="10919"/>
                  </a:cubicBezTo>
                  <a:cubicBezTo>
                    <a:pt x="12919" y="10859"/>
                    <a:pt x="12276" y="10811"/>
                    <a:pt x="11645" y="10764"/>
                  </a:cubicBezTo>
                  <a:cubicBezTo>
                    <a:pt x="11014" y="10716"/>
                    <a:pt x="10395" y="10561"/>
                    <a:pt x="9740" y="10597"/>
                  </a:cubicBezTo>
                  <a:cubicBezTo>
                    <a:pt x="9728" y="10597"/>
                    <a:pt x="9704" y="10597"/>
                    <a:pt x="9680" y="10585"/>
                  </a:cubicBezTo>
                  <a:cubicBezTo>
                    <a:pt x="8371" y="10407"/>
                    <a:pt x="7061" y="10395"/>
                    <a:pt x="5739" y="10466"/>
                  </a:cubicBezTo>
                  <a:cubicBezTo>
                    <a:pt x="5215" y="10502"/>
                    <a:pt x="4703" y="10478"/>
                    <a:pt x="4180" y="10502"/>
                  </a:cubicBezTo>
                  <a:cubicBezTo>
                    <a:pt x="3691" y="10514"/>
                    <a:pt x="3215" y="10526"/>
                    <a:pt x="2691" y="10657"/>
                  </a:cubicBezTo>
                  <a:cubicBezTo>
                    <a:pt x="2810" y="10990"/>
                    <a:pt x="2882" y="11312"/>
                    <a:pt x="3156" y="11490"/>
                  </a:cubicBezTo>
                  <a:cubicBezTo>
                    <a:pt x="3310" y="11597"/>
                    <a:pt x="3418" y="11752"/>
                    <a:pt x="3537" y="11895"/>
                  </a:cubicBezTo>
                  <a:cubicBezTo>
                    <a:pt x="3644" y="12050"/>
                    <a:pt x="3763" y="12204"/>
                    <a:pt x="3906" y="12312"/>
                  </a:cubicBezTo>
                  <a:cubicBezTo>
                    <a:pt x="4322" y="12585"/>
                    <a:pt x="4668" y="12919"/>
                    <a:pt x="5061" y="13217"/>
                  </a:cubicBezTo>
                  <a:cubicBezTo>
                    <a:pt x="5251" y="13371"/>
                    <a:pt x="5454" y="13502"/>
                    <a:pt x="5715" y="13562"/>
                  </a:cubicBezTo>
                  <a:cubicBezTo>
                    <a:pt x="6085" y="13657"/>
                    <a:pt x="6263" y="13931"/>
                    <a:pt x="6406" y="14252"/>
                  </a:cubicBezTo>
                  <a:cubicBezTo>
                    <a:pt x="6454" y="14371"/>
                    <a:pt x="6430" y="14467"/>
                    <a:pt x="6323" y="14550"/>
                  </a:cubicBezTo>
                  <a:cubicBezTo>
                    <a:pt x="6049" y="14741"/>
                    <a:pt x="5787" y="14848"/>
                    <a:pt x="5442" y="14871"/>
                  </a:cubicBezTo>
                  <a:cubicBezTo>
                    <a:pt x="4680" y="14931"/>
                    <a:pt x="4120" y="14502"/>
                    <a:pt x="3525" y="14169"/>
                  </a:cubicBezTo>
                  <a:cubicBezTo>
                    <a:pt x="3287" y="14038"/>
                    <a:pt x="3108" y="13800"/>
                    <a:pt x="2917" y="13609"/>
                  </a:cubicBezTo>
                  <a:cubicBezTo>
                    <a:pt x="2703" y="13383"/>
                    <a:pt x="2513" y="13157"/>
                    <a:pt x="2334" y="12943"/>
                  </a:cubicBezTo>
                  <a:cubicBezTo>
                    <a:pt x="2215" y="12788"/>
                    <a:pt x="2155" y="12609"/>
                    <a:pt x="2025" y="12466"/>
                  </a:cubicBezTo>
                  <a:cubicBezTo>
                    <a:pt x="1703" y="12109"/>
                    <a:pt x="1489" y="11704"/>
                    <a:pt x="1382" y="11240"/>
                  </a:cubicBezTo>
                  <a:cubicBezTo>
                    <a:pt x="1370" y="11133"/>
                    <a:pt x="1310" y="11050"/>
                    <a:pt x="1263" y="10931"/>
                  </a:cubicBezTo>
                  <a:cubicBezTo>
                    <a:pt x="965" y="11061"/>
                    <a:pt x="810" y="11300"/>
                    <a:pt x="620" y="11490"/>
                  </a:cubicBezTo>
                  <a:cubicBezTo>
                    <a:pt x="453" y="11657"/>
                    <a:pt x="429" y="11847"/>
                    <a:pt x="477" y="12062"/>
                  </a:cubicBezTo>
                  <a:cubicBezTo>
                    <a:pt x="572" y="12538"/>
                    <a:pt x="751" y="12966"/>
                    <a:pt x="1036" y="13395"/>
                  </a:cubicBezTo>
                  <a:cubicBezTo>
                    <a:pt x="1560" y="14193"/>
                    <a:pt x="2227" y="14800"/>
                    <a:pt x="2953" y="15360"/>
                  </a:cubicBezTo>
                  <a:cubicBezTo>
                    <a:pt x="3346" y="15657"/>
                    <a:pt x="3810" y="15860"/>
                    <a:pt x="4239" y="16074"/>
                  </a:cubicBezTo>
                  <a:cubicBezTo>
                    <a:pt x="4525" y="16229"/>
                    <a:pt x="4858" y="16217"/>
                    <a:pt x="5084" y="16491"/>
                  </a:cubicBezTo>
                  <a:cubicBezTo>
                    <a:pt x="5120" y="16526"/>
                    <a:pt x="5192" y="16538"/>
                    <a:pt x="5251" y="16538"/>
                  </a:cubicBezTo>
                  <a:cubicBezTo>
                    <a:pt x="6013" y="16705"/>
                    <a:pt x="6751" y="16896"/>
                    <a:pt x="7525" y="16967"/>
                  </a:cubicBezTo>
                  <a:cubicBezTo>
                    <a:pt x="7751" y="17003"/>
                    <a:pt x="7978" y="17050"/>
                    <a:pt x="8192" y="17074"/>
                  </a:cubicBezTo>
                  <a:cubicBezTo>
                    <a:pt x="8906" y="17205"/>
                    <a:pt x="9645" y="17360"/>
                    <a:pt x="10359" y="17479"/>
                  </a:cubicBezTo>
                  <a:cubicBezTo>
                    <a:pt x="11026" y="17598"/>
                    <a:pt x="11692" y="17658"/>
                    <a:pt x="12347" y="17836"/>
                  </a:cubicBezTo>
                  <a:cubicBezTo>
                    <a:pt x="12383" y="17848"/>
                    <a:pt x="12419" y="17848"/>
                    <a:pt x="12466" y="17848"/>
                  </a:cubicBezTo>
                  <a:cubicBezTo>
                    <a:pt x="13181" y="17896"/>
                    <a:pt x="13883" y="18027"/>
                    <a:pt x="14598" y="18134"/>
                  </a:cubicBezTo>
                  <a:cubicBezTo>
                    <a:pt x="14764" y="18158"/>
                    <a:pt x="14883" y="18217"/>
                    <a:pt x="14967" y="18336"/>
                  </a:cubicBezTo>
                  <a:cubicBezTo>
                    <a:pt x="15098" y="18515"/>
                    <a:pt x="15252" y="18681"/>
                    <a:pt x="15419" y="18848"/>
                  </a:cubicBezTo>
                  <a:lnTo>
                    <a:pt x="16622" y="20182"/>
                  </a:lnTo>
                  <a:cubicBezTo>
                    <a:pt x="16753" y="20336"/>
                    <a:pt x="16872" y="20515"/>
                    <a:pt x="17026" y="20658"/>
                  </a:cubicBezTo>
                  <a:cubicBezTo>
                    <a:pt x="17229" y="20860"/>
                    <a:pt x="17443" y="21051"/>
                    <a:pt x="17562" y="21301"/>
                  </a:cubicBezTo>
                  <a:cubicBezTo>
                    <a:pt x="17598" y="21396"/>
                    <a:pt x="17657" y="21456"/>
                    <a:pt x="17741" y="21527"/>
                  </a:cubicBezTo>
                  <a:cubicBezTo>
                    <a:pt x="18229" y="22015"/>
                    <a:pt x="18705" y="22527"/>
                    <a:pt x="19050" y="23134"/>
                  </a:cubicBezTo>
                  <a:cubicBezTo>
                    <a:pt x="19170" y="23325"/>
                    <a:pt x="19300" y="23504"/>
                    <a:pt x="19431" y="23682"/>
                  </a:cubicBezTo>
                  <a:cubicBezTo>
                    <a:pt x="19777" y="24158"/>
                    <a:pt x="20122" y="24623"/>
                    <a:pt x="20455" y="25099"/>
                  </a:cubicBezTo>
                  <a:cubicBezTo>
                    <a:pt x="20491" y="25147"/>
                    <a:pt x="20515" y="25218"/>
                    <a:pt x="20551" y="25230"/>
                  </a:cubicBezTo>
                  <a:cubicBezTo>
                    <a:pt x="20789" y="25349"/>
                    <a:pt x="20872" y="25587"/>
                    <a:pt x="21015" y="25778"/>
                  </a:cubicBezTo>
                  <a:cubicBezTo>
                    <a:pt x="21086" y="25885"/>
                    <a:pt x="21158" y="26004"/>
                    <a:pt x="21253" y="26099"/>
                  </a:cubicBezTo>
                  <a:cubicBezTo>
                    <a:pt x="21682" y="26575"/>
                    <a:pt x="22146" y="27016"/>
                    <a:pt x="22456" y="27587"/>
                  </a:cubicBezTo>
                  <a:cubicBezTo>
                    <a:pt x="22479" y="27623"/>
                    <a:pt x="22515" y="27671"/>
                    <a:pt x="22563" y="27718"/>
                  </a:cubicBezTo>
                  <a:cubicBezTo>
                    <a:pt x="22980" y="28206"/>
                    <a:pt x="23372" y="28683"/>
                    <a:pt x="23789" y="29171"/>
                  </a:cubicBezTo>
                  <a:cubicBezTo>
                    <a:pt x="23884" y="29290"/>
                    <a:pt x="23956" y="29409"/>
                    <a:pt x="24063" y="29528"/>
                  </a:cubicBezTo>
                  <a:cubicBezTo>
                    <a:pt x="24313" y="29861"/>
                    <a:pt x="24527" y="30231"/>
                    <a:pt x="24825" y="30516"/>
                  </a:cubicBezTo>
                  <a:cubicBezTo>
                    <a:pt x="25277" y="30957"/>
                    <a:pt x="25658" y="31481"/>
                    <a:pt x="26075" y="31957"/>
                  </a:cubicBezTo>
                  <a:cubicBezTo>
                    <a:pt x="26504" y="32445"/>
                    <a:pt x="26944" y="32945"/>
                    <a:pt x="27421" y="33398"/>
                  </a:cubicBezTo>
                  <a:cubicBezTo>
                    <a:pt x="27635" y="33612"/>
                    <a:pt x="27885" y="33779"/>
                    <a:pt x="28171" y="33874"/>
                  </a:cubicBezTo>
                  <a:cubicBezTo>
                    <a:pt x="28516" y="33743"/>
                    <a:pt x="28647" y="33493"/>
                    <a:pt x="28647" y="33159"/>
                  </a:cubicBezTo>
                  <a:cubicBezTo>
                    <a:pt x="28647" y="32790"/>
                    <a:pt x="28611" y="32421"/>
                    <a:pt x="28516" y="32052"/>
                  </a:cubicBezTo>
                  <a:cubicBezTo>
                    <a:pt x="28290" y="31290"/>
                    <a:pt x="28099" y="30528"/>
                    <a:pt x="27897" y="29754"/>
                  </a:cubicBezTo>
                  <a:cubicBezTo>
                    <a:pt x="27802" y="29349"/>
                    <a:pt x="27766" y="28933"/>
                    <a:pt x="27575" y="28564"/>
                  </a:cubicBezTo>
                  <a:cubicBezTo>
                    <a:pt x="27504" y="28421"/>
                    <a:pt x="27480" y="28242"/>
                    <a:pt x="27456" y="28075"/>
                  </a:cubicBezTo>
                  <a:cubicBezTo>
                    <a:pt x="27444" y="27980"/>
                    <a:pt x="27421" y="27897"/>
                    <a:pt x="27397" y="27802"/>
                  </a:cubicBezTo>
                  <a:cubicBezTo>
                    <a:pt x="27290" y="27421"/>
                    <a:pt x="27147" y="27040"/>
                    <a:pt x="27087" y="26659"/>
                  </a:cubicBezTo>
                  <a:cubicBezTo>
                    <a:pt x="26980" y="26063"/>
                    <a:pt x="26813" y="25480"/>
                    <a:pt x="26647" y="24920"/>
                  </a:cubicBezTo>
                  <a:cubicBezTo>
                    <a:pt x="26551" y="24551"/>
                    <a:pt x="26444" y="24158"/>
                    <a:pt x="26349" y="23777"/>
                  </a:cubicBezTo>
                  <a:cubicBezTo>
                    <a:pt x="26170" y="23003"/>
                    <a:pt x="26028" y="22230"/>
                    <a:pt x="25849" y="21456"/>
                  </a:cubicBezTo>
                  <a:cubicBezTo>
                    <a:pt x="25777" y="21122"/>
                    <a:pt x="25682" y="20801"/>
                    <a:pt x="25611" y="20467"/>
                  </a:cubicBezTo>
                  <a:cubicBezTo>
                    <a:pt x="25575" y="20348"/>
                    <a:pt x="25611" y="20194"/>
                    <a:pt x="25730" y="20182"/>
                  </a:cubicBezTo>
                  <a:cubicBezTo>
                    <a:pt x="25980" y="20158"/>
                    <a:pt x="26194" y="19967"/>
                    <a:pt x="26468" y="20039"/>
                  </a:cubicBezTo>
                  <a:cubicBezTo>
                    <a:pt x="26920" y="20146"/>
                    <a:pt x="27385" y="20241"/>
                    <a:pt x="27861" y="20289"/>
                  </a:cubicBezTo>
                  <a:cubicBezTo>
                    <a:pt x="29004" y="20396"/>
                    <a:pt x="30135" y="20575"/>
                    <a:pt x="31278" y="20694"/>
                  </a:cubicBezTo>
                  <a:cubicBezTo>
                    <a:pt x="32159" y="20777"/>
                    <a:pt x="33016" y="20932"/>
                    <a:pt x="33909" y="20991"/>
                  </a:cubicBezTo>
                  <a:cubicBezTo>
                    <a:pt x="34386" y="21015"/>
                    <a:pt x="34862" y="21134"/>
                    <a:pt x="35374" y="21218"/>
                  </a:cubicBezTo>
                  <a:cubicBezTo>
                    <a:pt x="35541" y="21420"/>
                    <a:pt x="35683" y="21658"/>
                    <a:pt x="35862" y="21884"/>
                  </a:cubicBezTo>
                  <a:cubicBezTo>
                    <a:pt x="36172" y="22277"/>
                    <a:pt x="36517" y="22658"/>
                    <a:pt x="36815" y="23051"/>
                  </a:cubicBezTo>
                  <a:cubicBezTo>
                    <a:pt x="37219" y="23575"/>
                    <a:pt x="37636" y="24087"/>
                    <a:pt x="38136" y="24516"/>
                  </a:cubicBezTo>
                  <a:cubicBezTo>
                    <a:pt x="38291" y="24647"/>
                    <a:pt x="38434" y="24813"/>
                    <a:pt x="38589" y="24944"/>
                  </a:cubicBezTo>
                  <a:cubicBezTo>
                    <a:pt x="38839" y="25170"/>
                    <a:pt x="39124" y="25337"/>
                    <a:pt x="39482" y="25361"/>
                  </a:cubicBezTo>
                  <a:cubicBezTo>
                    <a:pt x="39982" y="25397"/>
                    <a:pt x="40494" y="25492"/>
                    <a:pt x="40994" y="25539"/>
                  </a:cubicBezTo>
                  <a:cubicBezTo>
                    <a:pt x="41291" y="25575"/>
                    <a:pt x="41589" y="25539"/>
                    <a:pt x="41887" y="25539"/>
                  </a:cubicBezTo>
                  <a:cubicBezTo>
                    <a:pt x="41934" y="25468"/>
                    <a:pt x="41970" y="25397"/>
                    <a:pt x="42030" y="25349"/>
                  </a:cubicBezTo>
                  <a:cubicBezTo>
                    <a:pt x="42244" y="25158"/>
                    <a:pt x="42244" y="24932"/>
                    <a:pt x="42160" y="24682"/>
                  </a:cubicBezTo>
                  <a:cubicBezTo>
                    <a:pt x="42065" y="24456"/>
                    <a:pt x="41994" y="24218"/>
                    <a:pt x="41875" y="24004"/>
                  </a:cubicBezTo>
                  <a:cubicBezTo>
                    <a:pt x="41756" y="23789"/>
                    <a:pt x="41637" y="23551"/>
                    <a:pt x="41565" y="23289"/>
                  </a:cubicBezTo>
                  <a:cubicBezTo>
                    <a:pt x="41434" y="22849"/>
                    <a:pt x="41232" y="22420"/>
                    <a:pt x="41017" y="22003"/>
                  </a:cubicBezTo>
                  <a:cubicBezTo>
                    <a:pt x="40779" y="21563"/>
                    <a:pt x="40625" y="21110"/>
                    <a:pt x="40517" y="20634"/>
                  </a:cubicBezTo>
                  <a:cubicBezTo>
                    <a:pt x="40613" y="20491"/>
                    <a:pt x="40684" y="20360"/>
                    <a:pt x="40791" y="20253"/>
                  </a:cubicBezTo>
                  <a:cubicBezTo>
                    <a:pt x="40898" y="20170"/>
                    <a:pt x="41053" y="20122"/>
                    <a:pt x="41196" y="20051"/>
                  </a:cubicBezTo>
                  <a:cubicBezTo>
                    <a:pt x="41256" y="20027"/>
                    <a:pt x="41315" y="19955"/>
                    <a:pt x="41375" y="19920"/>
                  </a:cubicBezTo>
                  <a:cubicBezTo>
                    <a:pt x="41529" y="19801"/>
                    <a:pt x="41708" y="19682"/>
                    <a:pt x="41875" y="19563"/>
                  </a:cubicBezTo>
                  <a:cubicBezTo>
                    <a:pt x="41946" y="19503"/>
                    <a:pt x="42041" y="19455"/>
                    <a:pt x="42089" y="19384"/>
                  </a:cubicBezTo>
                  <a:cubicBezTo>
                    <a:pt x="42339" y="18967"/>
                    <a:pt x="42720" y="18693"/>
                    <a:pt x="43065" y="18372"/>
                  </a:cubicBezTo>
                  <a:cubicBezTo>
                    <a:pt x="43303" y="18146"/>
                    <a:pt x="43470" y="17848"/>
                    <a:pt x="43673" y="17550"/>
                  </a:cubicBezTo>
                  <a:cubicBezTo>
                    <a:pt x="43244" y="17408"/>
                    <a:pt x="42839" y="17300"/>
                    <a:pt x="42422" y="17265"/>
                  </a:cubicBezTo>
                  <a:cubicBezTo>
                    <a:pt x="42006" y="17253"/>
                    <a:pt x="41577" y="17062"/>
                    <a:pt x="41148" y="17241"/>
                  </a:cubicBezTo>
                  <a:cubicBezTo>
                    <a:pt x="41077" y="17443"/>
                    <a:pt x="41017" y="17658"/>
                    <a:pt x="40934" y="17884"/>
                  </a:cubicBezTo>
                  <a:cubicBezTo>
                    <a:pt x="40898" y="17979"/>
                    <a:pt x="40851" y="18086"/>
                    <a:pt x="40791" y="18181"/>
                  </a:cubicBezTo>
                  <a:cubicBezTo>
                    <a:pt x="40756" y="18217"/>
                    <a:pt x="40684" y="18253"/>
                    <a:pt x="40636" y="18241"/>
                  </a:cubicBezTo>
                  <a:cubicBezTo>
                    <a:pt x="40601" y="18241"/>
                    <a:pt x="40517" y="18181"/>
                    <a:pt x="40517" y="18134"/>
                  </a:cubicBezTo>
                  <a:cubicBezTo>
                    <a:pt x="40494" y="18003"/>
                    <a:pt x="40458" y="17860"/>
                    <a:pt x="40482" y="17741"/>
                  </a:cubicBezTo>
                  <a:cubicBezTo>
                    <a:pt x="40565" y="17300"/>
                    <a:pt x="40625" y="16848"/>
                    <a:pt x="40791" y="16431"/>
                  </a:cubicBezTo>
                  <a:cubicBezTo>
                    <a:pt x="41041" y="15764"/>
                    <a:pt x="41256" y="15074"/>
                    <a:pt x="41434" y="14395"/>
                  </a:cubicBezTo>
                  <a:cubicBezTo>
                    <a:pt x="41553" y="13919"/>
                    <a:pt x="41696" y="13443"/>
                    <a:pt x="41732" y="12966"/>
                  </a:cubicBezTo>
                  <a:cubicBezTo>
                    <a:pt x="41768" y="12300"/>
                    <a:pt x="41910" y="11669"/>
                    <a:pt x="42041" y="11014"/>
                  </a:cubicBezTo>
                  <a:cubicBezTo>
                    <a:pt x="41994" y="10954"/>
                    <a:pt x="41946" y="10895"/>
                    <a:pt x="41922" y="10835"/>
                  </a:cubicBezTo>
                  <a:cubicBezTo>
                    <a:pt x="41887" y="10764"/>
                    <a:pt x="41922" y="10645"/>
                    <a:pt x="41756" y="10645"/>
                  </a:cubicBezTo>
                  <a:cubicBezTo>
                    <a:pt x="41684" y="10800"/>
                    <a:pt x="41589" y="10942"/>
                    <a:pt x="41553" y="11097"/>
                  </a:cubicBezTo>
                  <a:cubicBezTo>
                    <a:pt x="41327" y="11776"/>
                    <a:pt x="41089" y="12443"/>
                    <a:pt x="40898" y="13133"/>
                  </a:cubicBezTo>
                  <a:cubicBezTo>
                    <a:pt x="40601" y="14145"/>
                    <a:pt x="40303" y="15133"/>
                    <a:pt x="39982" y="16134"/>
                  </a:cubicBezTo>
                  <a:cubicBezTo>
                    <a:pt x="39910" y="16348"/>
                    <a:pt x="39791" y="16550"/>
                    <a:pt x="39744" y="16776"/>
                  </a:cubicBezTo>
                  <a:cubicBezTo>
                    <a:pt x="39660" y="17348"/>
                    <a:pt x="39410" y="17848"/>
                    <a:pt x="39243" y="18396"/>
                  </a:cubicBezTo>
                  <a:cubicBezTo>
                    <a:pt x="39172" y="18646"/>
                    <a:pt x="39029" y="18872"/>
                    <a:pt x="38910" y="19110"/>
                  </a:cubicBezTo>
                  <a:cubicBezTo>
                    <a:pt x="38827" y="19277"/>
                    <a:pt x="38672" y="19348"/>
                    <a:pt x="38493" y="19324"/>
                  </a:cubicBezTo>
                  <a:cubicBezTo>
                    <a:pt x="38315" y="19301"/>
                    <a:pt x="38231" y="19170"/>
                    <a:pt x="38184" y="19027"/>
                  </a:cubicBezTo>
                  <a:cubicBezTo>
                    <a:pt x="38136" y="18848"/>
                    <a:pt x="38100" y="18634"/>
                    <a:pt x="38124" y="18467"/>
                  </a:cubicBezTo>
                  <a:cubicBezTo>
                    <a:pt x="38231" y="18050"/>
                    <a:pt x="38160" y="17598"/>
                    <a:pt x="38493" y="17253"/>
                  </a:cubicBezTo>
                  <a:cubicBezTo>
                    <a:pt x="38529" y="17217"/>
                    <a:pt x="38541" y="17146"/>
                    <a:pt x="38553" y="17086"/>
                  </a:cubicBezTo>
                  <a:cubicBezTo>
                    <a:pt x="38672" y="16431"/>
                    <a:pt x="38970" y="15836"/>
                    <a:pt x="39172" y="15217"/>
                  </a:cubicBezTo>
                  <a:cubicBezTo>
                    <a:pt x="39291" y="14812"/>
                    <a:pt x="39482" y="14443"/>
                    <a:pt x="39565" y="14038"/>
                  </a:cubicBezTo>
                  <a:cubicBezTo>
                    <a:pt x="39624" y="13764"/>
                    <a:pt x="39708" y="13526"/>
                    <a:pt x="39827" y="13312"/>
                  </a:cubicBezTo>
                  <a:cubicBezTo>
                    <a:pt x="39970" y="13050"/>
                    <a:pt x="40077" y="12800"/>
                    <a:pt x="40077" y="12502"/>
                  </a:cubicBezTo>
                  <a:cubicBezTo>
                    <a:pt x="40077" y="12335"/>
                    <a:pt x="40136" y="12204"/>
                    <a:pt x="40255" y="12097"/>
                  </a:cubicBezTo>
                  <a:cubicBezTo>
                    <a:pt x="40422" y="11954"/>
                    <a:pt x="40494" y="11740"/>
                    <a:pt x="40482" y="11538"/>
                  </a:cubicBezTo>
                  <a:cubicBezTo>
                    <a:pt x="40458" y="11347"/>
                    <a:pt x="40517" y="11204"/>
                    <a:pt x="40613" y="11061"/>
                  </a:cubicBezTo>
                  <a:cubicBezTo>
                    <a:pt x="40613" y="10954"/>
                    <a:pt x="40720" y="10764"/>
                    <a:pt x="40684" y="10514"/>
                  </a:cubicBezTo>
                  <a:close/>
                  <a:moveTo>
                    <a:pt x="25813" y="12240"/>
                  </a:moveTo>
                  <a:cubicBezTo>
                    <a:pt x="25932" y="12085"/>
                    <a:pt x="26039" y="11954"/>
                    <a:pt x="26135" y="11823"/>
                  </a:cubicBezTo>
                  <a:cubicBezTo>
                    <a:pt x="26039" y="11490"/>
                    <a:pt x="26301" y="11300"/>
                    <a:pt x="26432" y="11061"/>
                  </a:cubicBezTo>
                  <a:cubicBezTo>
                    <a:pt x="26968" y="10109"/>
                    <a:pt x="27563" y="9204"/>
                    <a:pt x="28159" y="8299"/>
                  </a:cubicBezTo>
                  <a:cubicBezTo>
                    <a:pt x="28409" y="7906"/>
                    <a:pt x="28671" y="7525"/>
                    <a:pt x="28909" y="7121"/>
                  </a:cubicBezTo>
                  <a:cubicBezTo>
                    <a:pt x="29171" y="6704"/>
                    <a:pt x="29421" y="6287"/>
                    <a:pt x="29718" y="5894"/>
                  </a:cubicBezTo>
                  <a:cubicBezTo>
                    <a:pt x="29980" y="5537"/>
                    <a:pt x="30159" y="5120"/>
                    <a:pt x="30504" y="4811"/>
                  </a:cubicBezTo>
                  <a:cubicBezTo>
                    <a:pt x="30516" y="4799"/>
                    <a:pt x="30516" y="4787"/>
                    <a:pt x="30540" y="4763"/>
                  </a:cubicBezTo>
                  <a:cubicBezTo>
                    <a:pt x="30957" y="4108"/>
                    <a:pt x="31350" y="3477"/>
                    <a:pt x="31766" y="2822"/>
                  </a:cubicBezTo>
                  <a:cubicBezTo>
                    <a:pt x="32100" y="2310"/>
                    <a:pt x="32457" y="1834"/>
                    <a:pt x="32635" y="1239"/>
                  </a:cubicBezTo>
                  <a:cubicBezTo>
                    <a:pt x="32743" y="894"/>
                    <a:pt x="32671" y="620"/>
                    <a:pt x="32409" y="370"/>
                  </a:cubicBezTo>
                  <a:cubicBezTo>
                    <a:pt x="31695" y="441"/>
                    <a:pt x="31111" y="810"/>
                    <a:pt x="30516" y="1120"/>
                  </a:cubicBezTo>
                  <a:cubicBezTo>
                    <a:pt x="29897" y="1441"/>
                    <a:pt x="29302" y="1858"/>
                    <a:pt x="28683" y="2239"/>
                  </a:cubicBezTo>
                  <a:cubicBezTo>
                    <a:pt x="28623" y="2287"/>
                    <a:pt x="28575" y="2334"/>
                    <a:pt x="28492" y="2358"/>
                  </a:cubicBezTo>
                  <a:cubicBezTo>
                    <a:pt x="27992" y="2501"/>
                    <a:pt x="27635" y="2882"/>
                    <a:pt x="27182" y="3132"/>
                  </a:cubicBezTo>
                  <a:cubicBezTo>
                    <a:pt x="26790" y="3370"/>
                    <a:pt x="26432" y="3668"/>
                    <a:pt x="26028" y="3918"/>
                  </a:cubicBezTo>
                  <a:cubicBezTo>
                    <a:pt x="25551" y="4215"/>
                    <a:pt x="25015" y="4430"/>
                    <a:pt x="24623" y="4846"/>
                  </a:cubicBezTo>
                  <a:cubicBezTo>
                    <a:pt x="24551" y="4918"/>
                    <a:pt x="24432" y="4942"/>
                    <a:pt x="24325" y="5001"/>
                  </a:cubicBezTo>
                  <a:cubicBezTo>
                    <a:pt x="23539" y="5466"/>
                    <a:pt x="22765" y="5954"/>
                    <a:pt x="22003" y="6478"/>
                  </a:cubicBezTo>
                  <a:cubicBezTo>
                    <a:pt x="21467" y="6847"/>
                    <a:pt x="20920" y="7228"/>
                    <a:pt x="20396" y="7621"/>
                  </a:cubicBezTo>
                  <a:cubicBezTo>
                    <a:pt x="19920" y="7990"/>
                    <a:pt x="19420" y="8287"/>
                    <a:pt x="18896" y="8609"/>
                  </a:cubicBezTo>
                  <a:cubicBezTo>
                    <a:pt x="18693" y="8728"/>
                    <a:pt x="18455" y="8823"/>
                    <a:pt x="18277" y="8978"/>
                  </a:cubicBezTo>
                  <a:cubicBezTo>
                    <a:pt x="18098" y="9121"/>
                    <a:pt x="17896" y="9216"/>
                    <a:pt x="17693" y="9323"/>
                  </a:cubicBezTo>
                  <a:cubicBezTo>
                    <a:pt x="17515" y="9407"/>
                    <a:pt x="17336" y="9549"/>
                    <a:pt x="17157" y="9621"/>
                  </a:cubicBezTo>
                  <a:cubicBezTo>
                    <a:pt x="16764" y="9799"/>
                    <a:pt x="16455" y="10121"/>
                    <a:pt x="16026" y="10240"/>
                  </a:cubicBezTo>
                  <a:cubicBezTo>
                    <a:pt x="15931" y="10276"/>
                    <a:pt x="15860" y="10335"/>
                    <a:pt x="15895" y="10466"/>
                  </a:cubicBezTo>
                  <a:cubicBezTo>
                    <a:pt x="15931" y="10478"/>
                    <a:pt x="15967" y="10526"/>
                    <a:pt x="16026" y="10538"/>
                  </a:cubicBezTo>
                  <a:cubicBezTo>
                    <a:pt x="16562" y="10645"/>
                    <a:pt x="17086" y="10752"/>
                    <a:pt x="17622" y="10835"/>
                  </a:cubicBezTo>
                  <a:cubicBezTo>
                    <a:pt x="17872" y="10883"/>
                    <a:pt x="18134" y="10871"/>
                    <a:pt x="18408" y="10907"/>
                  </a:cubicBezTo>
                  <a:cubicBezTo>
                    <a:pt x="18884" y="11002"/>
                    <a:pt x="19348" y="11181"/>
                    <a:pt x="19824" y="11240"/>
                  </a:cubicBezTo>
                  <a:cubicBezTo>
                    <a:pt x="19908" y="11252"/>
                    <a:pt x="20003" y="11312"/>
                    <a:pt x="20086" y="11347"/>
                  </a:cubicBezTo>
                  <a:cubicBezTo>
                    <a:pt x="20503" y="11442"/>
                    <a:pt x="20920" y="11585"/>
                    <a:pt x="21336" y="11669"/>
                  </a:cubicBezTo>
                  <a:cubicBezTo>
                    <a:pt x="21753" y="11764"/>
                    <a:pt x="22182" y="11800"/>
                    <a:pt x="22622" y="11883"/>
                  </a:cubicBezTo>
                  <a:cubicBezTo>
                    <a:pt x="22753" y="11895"/>
                    <a:pt x="22872" y="11919"/>
                    <a:pt x="23003" y="11954"/>
                  </a:cubicBezTo>
                  <a:cubicBezTo>
                    <a:pt x="23408" y="12014"/>
                    <a:pt x="23825" y="12085"/>
                    <a:pt x="24230" y="12133"/>
                  </a:cubicBezTo>
                  <a:cubicBezTo>
                    <a:pt x="24765" y="12145"/>
                    <a:pt x="25254" y="12312"/>
                    <a:pt x="25813" y="12240"/>
                  </a:cubicBezTo>
                  <a:close/>
                  <a:moveTo>
                    <a:pt x="27099" y="24992"/>
                  </a:moveTo>
                  <a:cubicBezTo>
                    <a:pt x="27230" y="24980"/>
                    <a:pt x="27242" y="24885"/>
                    <a:pt x="27266" y="24825"/>
                  </a:cubicBezTo>
                  <a:cubicBezTo>
                    <a:pt x="27290" y="24361"/>
                    <a:pt x="27301" y="23908"/>
                    <a:pt x="27301" y="23444"/>
                  </a:cubicBezTo>
                  <a:cubicBezTo>
                    <a:pt x="27301" y="23337"/>
                    <a:pt x="27266" y="23218"/>
                    <a:pt x="27218" y="23123"/>
                  </a:cubicBezTo>
                  <a:cubicBezTo>
                    <a:pt x="27123" y="22944"/>
                    <a:pt x="26980" y="22837"/>
                    <a:pt x="26790" y="22789"/>
                  </a:cubicBezTo>
                  <a:cubicBezTo>
                    <a:pt x="26718" y="22777"/>
                    <a:pt x="26647" y="22825"/>
                    <a:pt x="26575" y="22837"/>
                  </a:cubicBezTo>
                  <a:cubicBezTo>
                    <a:pt x="26682" y="23242"/>
                    <a:pt x="26754" y="23599"/>
                    <a:pt x="26861" y="23956"/>
                  </a:cubicBezTo>
                  <a:cubicBezTo>
                    <a:pt x="26968" y="24289"/>
                    <a:pt x="26885" y="24682"/>
                    <a:pt x="27099" y="24992"/>
                  </a:cubicBezTo>
                  <a:close/>
                  <a:moveTo>
                    <a:pt x="28183" y="28992"/>
                  </a:moveTo>
                  <a:cubicBezTo>
                    <a:pt x="28218" y="28075"/>
                    <a:pt x="28159" y="27885"/>
                    <a:pt x="27825" y="27564"/>
                  </a:cubicBezTo>
                  <a:cubicBezTo>
                    <a:pt x="27837" y="28075"/>
                    <a:pt x="27980" y="28504"/>
                    <a:pt x="28183" y="28992"/>
                  </a:cubicBezTo>
                  <a:close/>
                  <a:moveTo>
                    <a:pt x="27956" y="9740"/>
                  </a:moveTo>
                  <a:cubicBezTo>
                    <a:pt x="28314" y="9573"/>
                    <a:pt x="28409" y="9228"/>
                    <a:pt x="28552" y="8918"/>
                  </a:cubicBezTo>
                  <a:cubicBezTo>
                    <a:pt x="28587" y="8859"/>
                    <a:pt x="28552" y="8776"/>
                    <a:pt x="28552" y="8692"/>
                  </a:cubicBezTo>
                  <a:cubicBezTo>
                    <a:pt x="28302" y="9026"/>
                    <a:pt x="28075" y="9335"/>
                    <a:pt x="27956" y="97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7157682" y="1006780"/>
              <a:ext cx="51152" cy="46650"/>
            </a:xfrm>
            <a:custGeom>
              <a:avLst/>
              <a:gdLst/>
              <a:ahLst/>
              <a:cxnLst/>
              <a:rect l="l" t="t" r="r" b="b"/>
              <a:pathLst>
                <a:path w="1477" h="1347" extrusionOk="0">
                  <a:moveTo>
                    <a:pt x="655" y="1346"/>
                  </a:moveTo>
                  <a:cubicBezTo>
                    <a:pt x="310" y="1263"/>
                    <a:pt x="191" y="1025"/>
                    <a:pt x="1" y="834"/>
                  </a:cubicBezTo>
                  <a:cubicBezTo>
                    <a:pt x="84" y="608"/>
                    <a:pt x="155" y="406"/>
                    <a:pt x="251" y="191"/>
                  </a:cubicBezTo>
                  <a:cubicBezTo>
                    <a:pt x="286" y="72"/>
                    <a:pt x="394" y="37"/>
                    <a:pt x="513" y="25"/>
                  </a:cubicBezTo>
                  <a:cubicBezTo>
                    <a:pt x="810" y="1"/>
                    <a:pt x="1048" y="179"/>
                    <a:pt x="1298" y="299"/>
                  </a:cubicBezTo>
                  <a:cubicBezTo>
                    <a:pt x="1441" y="358"/>
                    <a:pt x="1477" y="572"/>
                    <a:pt x="1406" y="691"/>
                  </a:cubicBezTo>
                  <a:cubicBezTo>
                    <a:pt x="1322" y="834"/>
                    <a:pt x="1215" y="977"/>
                    <a:pt x="1096" y="1084"/>
                  </a:cubicBezTo>
                  <a:cubicBezTo>
                    <a:pt x="953" y="1192"/>
                    <a:pt x="798" y="1263"/>
                    <a:pt x="655" y="1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7290879" y="1009273"/>
              <a:ext cx="42494" cy="51568"/>
            </a:xfrm>
            <a:custGeom>
              <a:avLst/>
              <a:gdLst/>
              <a:ahLst/>
              <a:cxnLst/>
              <a:rect l="l" t="t" r="r" b="b"/>
              <a:pathLst>
                <a:path w="1227" h="1489" extrusionOk="0">
                  <a:moveTo>
                    <a:pt x="1227" y="310"/>
                  </a:moveTo>
                  <a:lnTo>
                    <a:pt x="1227" y="834"/>
                  </a:lnTo>
                  <a:cubicBezTo>
                    <a:pt x="929" y="1024"/>
                    <a:pt x="762" y="1405"/>
                    <a:pt x="358" y="1489"/>
                  </a:cubicBezTo>
                  <a:cubicBezTo>
                    <a:pt x="274" y="1417"/>
                    <a:pt x="167" y="1334"/>
                    <a:pt x="84" y="1250"/>
                  </a:cubicBezTo>
                  <a:cubicBezTo>
                    <a:pt x="48" y="1215"/>
                    <a:pt x="0" y="1143"/>
                    <a:pt x="12" y="1096"/>
                  </a:cubicBezTo>
                  <a:cubicBezTo>
                    <a:pt x="84" y="834"/>
                    <a:pt x="96" y="548"/>
                    <a:pt x="227" y="310"/>
                  </a:cubicBezTo>
                  <a:cubicBezTo>
                    <a:pt x="405" y="0"/>
                    <a:pt x="596" y="0"/>
                    <a:pt x="941" y="167"/>
                  </a:cubicBezTo>
                  <a:cubicBezTo>
                    <a:pt x="1012" y="215"/>
                    <a:pt x="1096" y="250"/>
                    <a:pt x="1227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7226151" y="1013395"/>
              <a:ext cx="42910" cy="50321"/>
            </a:xfrm>
            <a:custGeom>
              <a:avLst/>
              <a:gdLst/>
              <a:ahLst/>
              <a:cxnLst/>
              <a:rect l="l" t="t" r="r" b="b"/>
              <a:pathLst>
                <a:path w="1239" h="1453" extrusionOk="0">
                  <a:moveTo>
                    <a:pt x="679" y="12"/>
                  </a:moveTo>
                  <a:cubicBezTo>
                    <a:pt x="941" y="0"/>
                    <a:pt x="1036" y="179"/>
                    <a:pt x="1131" y="369"/>
                  </a:cubicBezTo>
                  <a:cubicBezTo>
                    <a:pt x="1214" y="584"/>
                    <a:pt x="1238" y="774"/>
                    <a:pt x="1084" y="953"/>
                  </a:cubicBezTo>
                  <a:cubicBezTo>
                    <a:pt x="1024" y="1024"/>
                    <a:pt x="953" y="1072"/>
                    <a:pt x="857" y="1131"/>
                  </a:cubicBezTo>
                  <a:cubicBezTo>
                    <a:pt x="429" y="1453"/>
                    <a:pt x="83" y="1322"/>
                    <a:pt x="48" y="786"/>
                  </a:cubicBezTo>
                  <a:cubicBezTo>
                    <a:pt x="0" y="262"/>
                    <a:pt x="191" y="0"/>
                    <a:pt x="679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6943272" y="971316"/>
              <a:ext cx="40451" cy="45819"/>
            </a:xfrm>
            <a:custGeom>
              <a:avLst/>
              <a:gdLst/>
              <a:ahLst/>
              <a:cxnLst/>
              <a:rect l="l" t="t" r="r" b="b"/>
              <a:pathLst>
                <a:path w="1168" h="1323" extrusionOk="0">
                  <a:moveTo>
                    <a:pt x="679" y="1323"/>
                  </a:moveTo>
                  <a:lnTo>
                    <a:pt x="619" y="1323"/>
                  </a:lnTo>
                  <a:cubicBezTo>
                    <a:pt x="0" y="1108"/>
                    <a:pt x="36" y="894"/>
                    <a:pt x="119" y="382"/>
                  </a:cubicBezTo>
                  <a:cubicBezTo>
                    <a:pt x="143" y="156"/>
                    <a:pt x="334" y="1"/>
                    <a:pt x="548" y="13"/>
                  </a:cubicBezTo>
                  <a:cubicBezTo>
                    <a:pt x="774" y="13"/>
                    <a:pt x="1012" y="180"/>
                    <a:pt x="1072" y="370"/>
                  </a:cubicBezTo>
                  <a:cubicBezTo>
                    <a:pt x="1167" y="727"/>
                    <a:pt x="1036" y="1025"/>
                    <a:pt x="679" y="1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6537518" y="897514"/>
              <a:ext cx="35914" cy="48278"/>
            </a:xfrm>
            <a:custGeom>
              <a:avLst/>
              <a:gdLst/>
              <a:ahLst/>
              <a:cxnLst/>
              <a:rect l="l" t="t" r="r" b="b"/>
              <a:pathLst>
                <a:path w="1037" h="1394" extrusionOk="0">
                  <a:moveTo>
                    <a:pt x="120" y="1310"/>
                  </a:moveTo>
                  <a:cubicBezTo>
                    <a:pt x="84" y="1096"/>
                    <a:pt x="60" y="941"/>
                    <a:pt x="24" y="775"/>
                  </a:cubicBezTo>
                  <a:cubicBezTo>
                    <a:pt x="1" y="489"/>
                    <a:pt x="167" y="203"/>
                    <a:pt x="417" y="108"/>
                  </a:cubicBezTo>
                  <a:cubicBezTo>
                    <a:pt x="679" y="1"/>
                    <a:pt x="977" y="132"/>
                    <a:pt x="1013" y="429"/>
                  </a:cubicBezTo>
                  <a:cubicBezTo>
                    <a:pt x="1036" y="715"/>
                    <a:pt x="1001" y="1001"/>
                    <a:pt x="846" y="1251"/>
                  </a:cubicBezTo>
                  <a:cubicBezTo>
                    <a:pt x="786" y="1358"/>
                    <a:pt x="679" y="1394"/>
                    <a:pt x="560" y="1382"/>
                  </a:cubicBezTo>
                  <a:cubicBezTo>
                    <a:pt x="417" y="1334"/>
                    <a:pt x="298" y="1322"/>
                    <a:pt x="120" y="1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7344490" y="1032373"/>
              <a:ext cx="40832" cy="46615"/>
            </a:xfrm>
            <a:custGeom>
              <a:avLst/>
              <a:gdLst/>
              <a:ahLst/>
              <a:cxnLst/>
              <a:rect l="l" t="t" r="r" b="b"/>
              <a:pathLst>
                <a:path w="1179" h="1346" extrusionOk="0">
                  <a:moveTo>
                    <a:pt x="798" y="1238"/>
                  </a:moveTo>
                  <a:cubicBezTo>
                    <a:pt x="464" y="1345"/>
                    <a:pt x="286" y="1167"/>
                    <a:pt x="36" y="1012"/>
                  </a:cubicBezTo>
                  <a:cubicBezTo>
                    <a:pt x="36" y="869"/>
                    <a:pt x="0" y="703"/>
                    <a:pt x="36" y="536"/>
                  </a:cubicBezTo>
                  <a:cubicBezTo>
                    <a:pt x="95" y="179"/>
                    <a:pt x="381" y="0"/>
                    <a:pt x="738" y="83"/>
                  </a:cubicBezTo>
                  <a:cubicBezTo>
                    <a:pt x="1000" y="143"/>
                    <a:pt x="1179" y="417"/>
                    <a:pt x="1072" y="679"/>
                  </a:cubicBezTo>
                  <a:cubicBezTo>
                    <a:pt x="1012" y="869"/>
                    <a:pt x="893" y="1048"/>
                    <a:pt x="798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6600203" y="903298"/>
              <a:ext cx="34252" cy="47447"/>
            </a:xfrm>
            <a:custGeom>
              <a:avLst/>
              <a:gdLst/>
              <a:ahLst/>
              <a:cxnLst/>
              <a:rect l="l" t="t" r="r" b="b"/>
              <a:pathLst>
                <a:path w="989" h="1370" extrusionOk="0">
                  <a:moveTo>
                    <a:pt x="0" y="393"/>
                  </a:moveTo>
                  <a:cubicBezTo>
                    <a:pt x="167" y="274"/>
                    <a:pt x="322" y="179"/>
                    <a:pt x="477" y="72"/>
                  </a:cubicBezTo>
                  <a:cubicBezTo>
                    <a:pt x="584" y="0"/>
                    <a:pt x="703" y="24"/>
                    <a:pt x="774" y="131"/>
                  </a:cubicBezTo>
                  <a:cubicBezTo>
                    <a:pt x="858" y="239"/>
                    <a:pt x="953" y="358"/>
                    <a:pt x="977" y="453"/>
                  </a:cubicBezTo>
                  <a:cubicBezTo>
                    <a:pt x="989" y="751"/>
                    <a:pt x="953" y="1048"/>
                    <a:pt x="703" y="1274"/>
                  </a:cubicBezTo>
                  <a:cubicBezTo>
                    <a:pt x="619" y="1370"/>
                    <a:pt x="500" y="1370"/>
                    <a:pt x="393" y="1286"/>
                  </a:cubicBezTo>
                  <a:cubicBezTo>
                    <a:pt x="238" y="1191"/>
                    <a:pt x="143" y="1084"/>
                    <a:pt x="108" y="893"/>
                  </a:cubicBezTo>
                  <a:cubicBezTo>
                    <a:pt x="96" y="751"/>
                    <a:pt x="60" y="620"/>
                    <a:pt x="0" y="3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6662888" y="916077"/>
              <a:ext cx="33420" cy="43325"/>
            </a:xfrm>
            <a:custGeom>
              <a:avLst/>
              <a:gdLst/>
              <a:ahLst/>
              <a:cxnLst/>
              <a:rect l="l" t="t" r="r" b="b"/>
              <a:pathLst>
                <a:path w="965" h="1251" extrusionOk="0">
                  <a:moveTo>
                    <a:pt x="917" y="703"/>
                  </a:moveTo>
                  <a:cubicBezTo>
                    <a:pt x="917" y="667"/>
                    <a:pt x="929" y="763"/>
                    <a:pt x="917" y="846"/>
                  </a:cubicBezTo>
                  <a:cubicBezTo>
                    <a:pt x="881" y="1072"/>
                    <a:pt x="738" y="1215"/>
                    <a:pt x="572" y="1239"/>
                  </a:cubicBezTo>
                  <a:cubicBezTo>
                    <a:pt x="381" y="1251"/>
                    <a:pt x="131" y="1120"/>
                    <a:pt x="83" y="941"/>
                  </a:cubicBezTo>
                  <a:cubicBezTo>
                    <a:pt x="12" y="703"/>
                    <a:pt x="0" y="465"/>
                    <a:pt x="143" y="239"/>
                  </a:cubicBezTo>
                  <a:cubicBezTo>
                    <a:pt x="250" y="84"/>
                    <a:pt x="429" y="1"/>
                    <a:pt x="572" y="24"/>
                  </a:cubicBezTo>
                  <a:cubicBezTo>
                    <a:pt x="774" y="72"/>
                    <a:pt x="953" y="262"/>
                    <a:pt x="965" y="465"/>
                  </a:cubicBezTo>
                  <a:cubicBezTo>
                    <a:pt x="953" y="501"/>
                    <a:pt x="929" y="548"/>
                    <a:pt x="917" y="7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6801002" y="943714"/>
              <a:ext cx="38373" cy="42910"/>
            </a:xfrm>
            <a:custGeom>
              <a:avLst/>
              <a:gdLst/>
              <a:ahLst/>
              <a:cxnLst/>
              <a:rect l="l" t="t" r="r" b="b"/>
              <a:pathLst>
                <a:path w="1108" h="1239" extrusionOk="0">
                  <a:moveTo>
                    <a:pt x="691" y="1238"/>
                  </a:moveTo>
                  <a:cubicBezTo>
                    <a:pt x="560" y="1179"/>
                    <a:pt x="429" y="1155"/>
                    <a:pt x="322" y="1096"/>
                  </a:cubicBezTo>
                  <a:cubicBezTo>
                    <a:pt x="60" y="941"/>
                    <a:pt x="1" y="691"/>
                    <a:pt x="132" y="417"/>
                  </a:cubicBezTo>
                  <a:cubicBezTo>
                    <a:pt x="310" y="60"/>
                    <a:pt x="739" y="0"/>
                    <a:pt x="1013" y="322"/>
                  </a:cubicBezTo>
                  <a:cubicBezTo>
                    <a:pt x="1084" y="405"/>
                    <a:pt x="1108" y="512"/>
                    <a:pt x="1084" y="631"/>
                  </a:cubicBezTo>
                  <a:cubicBezTo>
                    <a:pt x="1013" y="857"/>
                    <a:pt x="894" y="1036"/>
                    <a:pt x="691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7019568" y="979593"/>
              <a:ext cx="35879" cy="44537"/>
            </a:xfrm>
            <a:custGeom>
              <a:avLst/>
              <a:gdLst/>
              <a:ahLst/>
              <a:cxnLst/>
              <a:rect l="l" t="t" r="r" b="b"/>
              <a:pathLst>
                <a:path w="1036" h="1286" extrusionOk="0">
                  <a:moveTo>
                    <a:pt x="12" y="679"/>
                  </a:moveTo>
                  <a:cubicBezTo>
                    <a:pt x="0" y="441"/>
                    <a:pt x="119" y="298"/>
                    <a:pt x="274" y="155"/>
                  </a:cubicBezTo>
                  <a:cubicBezTo>
                    <a:pt x="500" y="0"/>
                    <a:pt x="762" y="72"/>
                    <a:pt x="869" y="322"/>
                  </a:cubicBezTo>
                  <a:cubicBezTo>
                    <a:pt x="1036" y="714"/>
                    <a:pt x="762" y="1191"/>
                    <a:pt x="357" y="1262"/>
                  </a:cubicBezTo>
                  <a:cubicBezTo>
                    <a:pt x="202" y="1286"/>
                    <a:pt x="95" y="1215"/>
                    <a:pt x="71" y="1072"/>
                  </a:cubicBezTo>
                  <a:cubicBezTo>
                    <a:pt x="36" y="929"/>
                    <a:pt x="24" y="798"/>
                    <a:pt x="12" y="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6890492" y="959784"/>
              <a:ext cx="32208" cy="39204"/>
            </a:xfrm>
            <a:custGeom>
              <a:avLst/>
              <a:gdLst/>
              <a:ahLst/>
              <a:cxnLst/>
              <a:rect l="l" t="t" r="r" b="b"/>
              <a:pathLst>
                <a:path w="930" h="1132" extrusionOk="0">
                  <a:moveTo>
                    <a:pt x="131" y="1120"/>
                  </a:moveTo>
                  <a:cubicBezTo>
                    <a:pt x="96" y="894"/>
                    <a:pt x="36" y="715"/>
                    <a:pt x="12" y="536"/>
                  </a:cubicBezTo>
                  <a:cubicBezTo>
                    <a:pt x="0" y="263"/>
                    <a:pt x="119" y="132"/>
                    <a:pt x="369" y="48"/>
                  </a:cubicBezTo>
                  <a:cubicBezTo>
                    <a:pt x="489" y="1"/>
                    <a:pt x="596" y="48"/>
                    <a:pt x="691" y="120"/>
                  </a:cubicBezTo>
                  <a:cubicBezTo>
                    <a:pt x="846" y="263"/>
                    <a:pt x="929" y="441"/>
                    <a:pt x="929" y="667"/>
                  </a:cubicBezTo>
                  <a:cubicBezTo>
                    <a:pt x="929" y="965"/>
                    <a:pt x="810" y="1096"/>
                    <a:pt x="489" y="1132"/>
                  </a:cubicBezTo>
                  <a:cubicBezTo>
                    <a:pt x="393" y="1120"/>
                    <a:pt x="298" y="1120"/>
                    <a:pt x="131" y="11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7097907" y="991957"/>
              <a:ext cx="42078" cy="37126"/>
            </a:xfrm>
            <a:custGeom>
              <a:avLst/>
              <a:gdLst/>
              <a:ahLst/>
              <a:cxnLst/>
              <a:rect l="l" t="t" r="r" b="b"/>
              <a:pathLst>
                <a:path w="1215" h="1072" extrusionOk="0">
                  <a:moveTo>
                    <a:pt x="857" y="72"/>
                  </a:moveTo>
                  <a:cubicBezTo>
                    <a:pt x="1215" y="619"/>
                    <a:pt x="1191" y="679"/>
                    <a:pt x="596" y="1072"/>
                  </a:cubicBezTo>
                  <a:cubicBezTo>
                    <a:pt x="429" y="1072"/>
                    <a:pt x="322" y="965"/>
                    <a:pt x="215" y="846"/>
                  </a:cubicBezTo>
                  <a:cubicBezTo>
                    <a:pt x="24" y="631"/>
                    <a:pt x="0" y="500"/>
                    <a:pt x="95" y="298"/>
                  </a:cubicBezTo>
                  <a:cubicBezTo>
                    <a:pt x="203" y="72"/>
                    <a:pt x="369" y="0"/>
                    <a:pt x="607" y="12"/>
                  </a:cubicBezTo>
                  <a:cubicBezTo>
                    <a:pt x="691" y="36"/>
                    <a:pt x="786" y="60"/>
                    <a:pt x="857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6723910" y="930935"/>
              <a:ext cx="34252" cy="38788"/>
            </a:xfrm>
            <a:custGeom>
              <a:avLst/>
              <a:gdLst/>
              <a:ahLst/>
              <a:cxnLst/>
              <a:rect l="l" t="t" r="r" b="b"/>
              <a:pathLst>
                <a:path w="989" h="1120" extrusionOk="0">
                  <a:moveTo>
                    <a:pt x="988" y="845"/>
                  </a:moveTo>
                  <a:cubicBezTo>
                    <a:pt x="750" y="941"/>
                    <a:pt x="536" y="1024"/>
                    <a:pt x="334" y="1119"/>
                  </a:cubicBezTo>
                  <a:cubicBezTo>
                    <a:pt x="143" y="988"/>
                    <a:pt x="0" y="834"/>
                    <a:pt x="24" y="643"/>
                  </a:cubicBezTo>
                  <a:cubicBezTo>
                    <a:pt x="36" y="476"/>
                    <a:pt x="107" y="334"/>
                    <a:pt x="238" y="214"/>
                  </a:cubicBezTo>
                  <a:cubicBezTo>
                    <a:pt x="512" y="0"/>
                    <a:pt x="798" y="72"/>
                    <a:pt x="881" y="405"/>
                  </a:cubicBezTo>
                  <a:cubicBezTo>
                    <a:pt x="929" y="536"/>
                    <a:pt x="953" y="691"/>
                    <a:pt x="988" y="8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6560618" y="892978"/>
              <a:ext cx="6615" cy="3359"/>
            </a:xfrm>
            <a:custGeom>
              <a:avLst/>
              <a:gdLst/>
              <a:ahLst/>
              <a:cxnLst/>
              <a:rect l="l" t="t" r="r" b="b"/>
              <a:pathLst>
                <a:path w="191" h="97" extrusionOk="0">
                  <a:moveTo>
                    <a:pt x="191" y="25"/>
                  </a:moveTo>
                  <a:cubicBezTo>
                    <a:pt x="155" y="60"/>
                    <a:pt x="119" y="96"/>
                    <a:pt x="108" y="84"/>
                  </a:cubicBezTo>
                  <a:cubicBezTo>
                    <a:pt x="60" y="72"/>
                    <a:pt x="36" y="36"/>
                    <a:pt x="0" y="25"/>
                  </a:cubicBezTo>
                  <a:cubicBezTo>
                    <a:pt x="12" y="13"/>
                    <a:pt x="36" y="1"/>
                    <a:pt x="48" y="1"/>
                  </a:cubicBezTo>
                  <a:cubicBezTo>
                    <a:pt x="72" y="1"/>
                    <a:pt x="119" y="13"/>
                    <a:pt x="191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15"/>
          <p:cNvGrpSpPr/>
          <p:nvPr/>
        </p:nvGrpSpPr>
        <p:grpSpPr>
          <a:xfrm>
            <a:off x="4325995" y="2811716"/>
            <a:ext cx="1351974" cy="1122320"/>
            <a:chOff x="1110535" y="3343550"/>
            <a:chExt cx="1483241" cy="1231289"/>
          </a:xfrm>
        </p:grpSpPr>
        <p:sp>
          <p:nvSpPr>
            <p:cNvPr id="86" name="Google Shape;86;p15"/>
            <p:cNvSpPr/>
            <p:nvPr/>
          </p:nvSpPr>
          <p:spPr>
            <a:xfrm>
              <a:off x="1955754" y="3422246"/>
              <a:ext cx="109300" cy="31793"/>
            </a:xfrm>
            <a:custGeom>
              <a:avLst/>
              <a:gdLst/>
              <a:ahLst/>
              <a:cxnLst/>
              <a:rect l="l" t="t" r="r" b="b"/>
              <a:pathLst>
                <a:path w="3156" h="918" extrusionOk="0">
                  <a:moveTo>
                    <a:pt x="3155" y="810"/>
                  </a:moveTo>
                  <a:cubicBezTo>
                    <a:pt x="2584" y="846"/>
                    <a:pt x="2072" y="858"/>
                    <a:pt x="1548" y="894"/>
                  </a:cubicBezTo>
                  <a:cubicBezTo>
                    <a:pt x="1393" y="894"/>
                    <a:pt x="1238" y="906"/>
                    <a:pt x="1083" y="906"/>
                  </a:cubicBezTo>
                  <a:cubicBezTo>
                    <a:pt x="845" y="917"/>
                    <a:pt x="655" y="870"/>
                    <a:pt x="500" y="667"/>
                  </a:cubicBezTo>
                  <a:cubicBezTo>
                    <a:pt x="369" y="477"/>
                    <a:pt x="107" y="394"/>
                    <a:pt x="0" y="120"/>
                  </a:cubicBezTo>
                  <a:cubicBezTo>
                    <a:pt x="298" y="1"/>
                    <a:pt x="583" y="1"/>
                    <a:pt x="857" y="36"/>
                  </a:cubicBezTo>
                  <a:cubicBezTo>
                    <a:pt x="1083" y="72"/>
                    <a:pt x="1298" y="132"/>
                    <a:pt x="1512" y="191"/>
                  </a:cubicBezTo>
                  <a:cubicBezTo>
                    <a:pt x="1845" y="263"/>
                    <a:pt x="2155" y="370"/>
                    <a:pt x="2488" y="441"/>
                  </a:cubicBezTo>
                  <a:cubicBezTo>
                    <a:pt x="2703" y="501"/>
                    <a:pt x="2703" y="489"/>
                    <a:pt x="3155" y="810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762042" y="3646204"/>
              <a:ext cx="545981" cy="845345"/>
            </a:xfrm>
            <a:custGeom>
              <a:avLst/>
              <a:gdLst/>
              <a:ahLst/>
              <a:cxnLst/>
              <a:rect l="l" t="t" r="r" b="b"/>
              <a:pathLst>
                <a:path w="15765" h="24409" extrusionOk="0">
                  <a:moveTo>
                    <a:pt x="10526" y="11883"/>
                  </a:moveTo>
                  <a:cubicBezTo>
                    <a:pt x="9823" y="11800"/>
                    <a:pt x="9371" y="12181"/>
                    <a:pt x="8871" y="12574"/>
                  </a:cubicBezTo>
                  <a:cubicBezTo>
                    <a:pt x="8204" y="13098"/>
                    <a:pt x="7799" y="13776"/>
                    <a:pt x="7561" y="14550"/>
                  </a:cubicBezTo>
                  <a:cubicBezTo>
                    <a:pt x="7251" y="15539"/>
                    <a:pt x="7406" y="16217"/>
                    <a:pt x="8359" y="16872"/>
                  </a:cubicBezTo>
                  <a:cubicBezTo>
                    <a:pt x="9264" y="17479"/>
                    <a:pt x="10264" y="17717"/>
                    <a:pt x="11347" y="17682"/>
                  </a:cubicBezTo>
                  <a:cubicBezTo>
                    <a:pt x="11716" y="17658"/>
                    <a:pt x="12050" y="17503"/>
                    <a:pt x="12347" y="17301"/>
                  </a:cubicBezTo>
                  <a:cubicBezTo>
                    <a:pt x="12740" y="17039"/>
                    <a:pt x="13026" y="16670"/>
                    <a:pt x="13205" y="16217"/>
                  </a:cubicBezTo>
                  <a:cubicBezTo>
                    <a:pt x="13371" y="15801"/>
                    <a:pt x="13478" y="15360"/>
                    <a:pt x="13133" y="14908"/>
                  </a:cubicBezTo>
                  <a:cubicBezTo>
                    <a:pt x="13264" y="14860"/>
                    <a:pt x="13359" y="14789"/>
                    <a:pt x="13443" y="14789"/>
                  </a:cubicBezTo>
                  <a:cubicBezTo>
                    <a:pt x="13979" y="14824"/>
                    <a:pt x="14502" y="14860"/>
                    <a:pt x="15086" y="14908"/>
                  </a:cubicBezTo>
                  <a:cubicBezTo>
                    <a:pt x="15264" y="15420"/>
                    <a:pt x="15229" y="15979"/>
                    <a:pt x="15336" y="16515"/>
                  </a:cubicBezTo>
                  <a:cubicBezTo>
                    <a:pt x="15455" y="17039"/>
                    <a:pt x="15479" y="17575"/>
                    <a:pt x="15526" y="18110"/>
                  </a:cubicBezTo>
                  <a:cubicBezTo>
                    <a:pt x="15574" y="18658"/>
                    <a:pt x="15538" y="19230"/>
                    <a:pt x="15645" y="19777"/>
                  </a:cubicBezTo>
                  <a:cubicBezTo>
                    <a:pt x="15753" y="20313"/>
                    <a:pt x="15753" y="20813"/>
                    <a:pt x="15764" y="21349"/>
                  </a:cubicBezTo>
                  <a:cubicBezTo>
                    <a:pt x="14633" y="21623"/>
                    <a:pt x="13538" y="21885"/>
                    <a:pt x="12431" y="22158"/>
                  </a:cubicBezTo>
                  <a:cubicBezTo>
                    <a:pt x="12240" y="22206"/>
                    <a:pt x="12062" y="22278"/>
                    <a:pt x="11871" y="22349"/>
                  </a:cubicBezTo>
                  <a:cubicBezTo>
                    <a:pt x="11812" y="22361"/>
                    <a:pt x="11752" y="22408"/>
                    <a:pt x="11693" y="22420"/>
                  </a:cubicBezTo>
                  <a:cubicBezTo>
                    <a:pt x="10954" y="22528"/>
                    <a:pt x="10288" y="22861"/>
                    <a:pt x="9561" y="23004"/>
                  </a:cubicBezTo>
                  <a:cubicBezTo>
                    <a:pt x="9037" y="23123"/>
                    <a:pt x="8514" y="23230"/>
                    <a:pt x="8013" y="23373"/>
                  </a:cubicBezTo>
                  <a:cubicBezTo>
                    <a:pt x="7025" y="23671"/>
                    <a:pt x="5989" y="23909"/>
                    <a:pt x="5096" y="23992"/>
                  </a:cubicBezTo>
                  <a:cubicBezTo>
                    <a:pt x="4906" y="24004"/>
                    <a:pt x="4692" y="24028"/>
                    <a:pt x="4501" y="24087"/>
                  </a:cubicBezTo>
                  <a:cubicBezTo>
                    <a:pt x="3799" y="24266"/>
                    <a:pt x="3096" y="24349"/>
                    <a:pt x="2346" y="24409"/>
                  </a:cubicBezTo>
                  <a:cubicBezTo>
                    <a:pt x="2310" y="24290"/>
                    <a:pt x="2251" y="24171"/>
                    <a:pt x="2251" y="24052"/>
                  </a:cubicBezTo>
                  <a:cubicBezTo>
                    <a:pt x="2251" y="22754"/>
                    <a:pt x="2120" y="21456"/>
                    <a:pt x="2001" y="20182"/>
                  </a:cubicBezTo>
                  <a:cubicBezTo>
                    <a:pt x="1965" y="19896"/>
                    <a:pt x="1965" y="19599"/>
                    <a:pt x="1953" y="19325"/>
                  </a:cubicBezTo>
                  <a:cubicBezTo>
                    <a:pt x="2001" y="19289"/>
                    <a:pt x="2025" y="19241"/>
                    <a:pt x="2060" y="19230"/>
                  </a:cubicBezTo>
                  <a:cubicBezTo>
                    <a:pt x="2322" y="19122"/>
                    <a:pt x="2620" y="19063"/>
                    <a:pt x="2858" y="18884"/>
                  </a:cubicBezTo>
                  <a:cubicBezTo>
                    <a:pt x="3239" y="18610"/>
                    <a:pt x="3596" y="18301"/>
                    <a:pt x="3894" y="17944"/>
                  </a:cubicBezTo>
                  <a:cubicBezTo>
                    <a:pt x="4144" y="17646"/>
                    <a:pt x="4323" y="17265"/>
                    <a:pt x="4489" y="16908"/>
                  </a:cubicBezTo>
                  <a:cubicBezTo>
                    <a:pt x="4620" y="16610"/>
                    <a:pt x="4680" y="16265"/>
                    <a:pt x="4799" y="15955"/>
                  </a:cubicBezTo>
                  <a:cubicBezTo>
                    <a:pt x="4989" y="15372"/>
                    <a:pt x="4882" y="14789"/>
                    <a:pt x="4704" y="14241"/>
                  </a:cubicBezTo>
                  <a:cubicBezTo>
                    <a:pt x="4382" y="13157"/>
                    <a:pt x="3834" y="12181"/>
                    <a:pt x="2858" y="11526"/>
                  </a:cubicBezTo>
                  <a:cubicBezTo>
                    <a:pt x="2834" y="11502"/>
                    <a:pt x="2787" y="11467"/>
                    <a:pt x="2775" y="11443"/>
                  </a:cubicBezTo>
                  <a:cubicBezTo>
                    <a:pt x="2763" y="11431"/>
                    <a:pt x="2763" y="11395"/>
                    <a:pt x="2763" y="11336"/>
                  </a:cubicBezTo>
                  <a:cubicBezTo>
                    <a:pt x="3013" y="11098"/>
                    <a:pt x="3215" y="10788"/>
                    <a:pt x="3561" y="10609"/>
                  </a:cubicBezTo>
                  <a:cubicBezTo>
                    <a:pt x="4084" y="10336"/>
                    <a:pt x="4346" y="9836"/>
                    <a:pt x="4715" y="9419"/>
                  </a:cubicBezTo>
                  <a:cubicBezTo>
                    <a:pt x="5001" y="9109"/>
                    <a:pt x="4858" y="8597"/>
                    <a:pt x="4454" y="8300"/>
                  </a:cubicBezTo>
                  <a:cubicBezTo>
                    <a:pt x="4251" y="8133"/>
                    <a:pt x="3989" y="8014"/>
                    <a:pt x="3775" y="7883"/>
                  </a:cubicBezTo>
                  <a:cubicBezTo>
                    <a:pt x="3287" y="7585"/>
                    <a:pt x="2822" y="7299"/>
                    <a:pt x="2370" y="6978"/>
                  </a:cubicBezTo>
                  <a:cubicBezTo>
                    <a:pt x="2013" y="6704"/>
                    <a:pt x="1644" y="6454"/>
                    <a:pt x="1239" y="6276"/>
                  </a:cubicBezTo>
                  <a:cubicBezTo>
                    <a:pt x="1048" y="6192"/>
                    <a:pt x="870" y="6037"/>
                    <a:pt x="691" y="5918"/>
                  </a:cubicBezTo>
                  <a:cubicBezTo>
                    <a:pt x="596" y="5394"/>
                    <a:pt x="524" y="4894"/>
                    <a:pt x="417" y="4382"/>
                  </a:cubicBezTo>
                  <a:cubicBezTo>
                    <a:pt x="358" y="4109"/>
                    <a:pt x="251" y="3835"/>
                    <a:pt x="203" y="3549"/>
                  </a:cubicBezTo>
                  <a:cubicBezTo>
                    <a:pt x="120" y="3228"/>
                    <a:pt x="60" y="2894"/>
                    <a:pt x="1" y="2620"/>
                  </a:cubicBezTo>
                  <a:cubicBezTo>
                    <a:pt x="143" y="2394"/>
                    <a:pt x="334" y="2323"/>
                    <a:pt x="536" y="2299"/>
                  </a:cubicBezTo>
                  <a:cubicBezTo>
                    <a:pt x="1370" y="2239"/>
                    <a:pt x="2144" y="1930"/>
                    <a:pt x="2965" y="1763"/>
                  </a:cubicBezTo>
                  <a:cubicBezTo>
                    <a:pt x="4275" y="1513"/>
                    <a:pt x="5585" y="1227"/>
                    <a:pt x="6906" y="965"/>
                  </a:cubicBezTo>
                  <a:cubicBezTo>
                    <a:pt x="7466" y="846"/>
                    <a:pt x="7990" y="715"/>
                    <a:pt x="8549" y="620"/>
                  </a:cubicBezTo>
                  <a:cubicBezTo>
                    <a:pt x="9526" y="442"/>
                    <a:pt x="10514" y="203"/>
                    <a:pt x="11514" y="132"/>
                  </a:cubicBezTo>
                  <a:cubicBezTo>
                    <a:pt x="11907" y="96"/>
                    <a:pt x="12312" y="37"/>
                    <a:pt x="12716" y="13"/>
                  </a:cubicBezTo>
                  <a:cubicBezTo>
                    <a:pt x="12824" y="1"/>
                    <a:pt x="12943" y="25"/>
                    <a:pt x="13050" y="25"/>
                  </a:cubicBezTo>
                  <a:cubicBezTo>
                    <a:pt x="13300" y="453"/>
                    <a:pt x="13514" y="894"/>
                    <a:pt x="13633" y="1370"/>
                  </a:cubicBezTo>
                  <a:cubicBezTo>
                    <a:pt x="13943" y="2573"/>
                    <a:pt x="14193" y="4240"/>
                    <a:pt x="14229" y="5680"/>
                  </a:cubicBezTo>
                  <a:cubicBezTo>
                    <a:pt x="13919" y="5799"/>
                    <a:pt x="13621" y="5656"/>
                    <a:pt x="13324" y="5609"/>
                  </a:cubicBezTo>
                  <a:cubicBezTo>
                    <a:pt x="12740" y="5537"/>
                    <a:pt x="12181" y="5430"/>
                    <a:pt x="11609" y="5621"/>
                  </a:cubicBezTo>
                  <a:cubicBezTo>
                    <a:pt x="11502" y="5656"/>
                    <a:pt x="11383" y="5633"/>
                    <a:pt x="11288" y="5633"/>
                  </a:cubicBezTo>
                  <a:cubicBezTo>
                    <a:pt x="10942" y="5656"/>
                    <a:pt x="10788" y="5752"/>
                    <a:pt x="10704" y="6073"/>
                  </a:cubicBezTo>
                  <a:cubicBezTo>
                    <a:pt x="10645" y="6276"/>
                    <a:pt x="10609" y="6502"/>
                    <a:pt x="10597" y="6728"/>
                  </a:cubicBezTo>
                  <a:cubicBezTo>
                    <a:pt x="10538" y="8038"/>
                    <a:pt x="10514" y="9359"/>
                    <a:pt x="10597" y="10669"/>
                  </a:cubicBezTo>
                  <a:cubicBezTo>
                    <a:pt x="10609" y="10895"/>
                    <a:pt x="10669" y="11109"/>
                    <a:pt x="10669" y="11324"/>
                  </a:cubicBezTo>
                  <a:cubicBezTo>
                    <a:pt x="10657" y="11455"/>
                    <a:pt x="10597" y="11633"/>
                    <a:pt x="10526" y="118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412392" y="3768283"/>
              <a:ext cx="271346" cy="774798"/>
            </a:xfrm>
            <a:custGeom>
              <a:avLst/>
              <a:gdLst/>
              <a:ahLst/>
              <a:cxnLst/>
              <a:rect l="l" t="t" r="r" b="b"/>
              <a:pathLst>
                <a:path w="7835" h="22372" extrusionOk="0">
                  <a:moveTo>
                    <a:pt x="7049" y="11299"/>
                  </a:moveTo>
                  <a:cubicBezTo>
                    <a:pt x="7168" y="11954"/>
                    <a:pt x="7311" y="12514"/>
                    <a:pt x="7358" y="13097"/>
                  </a:cubicBezTo>
                  <a:cubicBezTo>
                    <a:pt x="7453" y="14169"/>
                    <a:pt x="7644" y="15204"/>
                    <a:pt x="7703" y="16276"/>
                  </a:cubicBezTo>
                  <a:cubicBezTo>
                    <a:pt x="7799" y="17800"/>
                    <a:pt x="7763" y="19312"/>
                    <a:pt x="7775" y="20836"/>
                  </a:cubicBezTo>
                  <a:cubicBezTo>
                    <a:pt x="7775" y="21146"/>
                    <a:pt x="7822" y="21455"/>
                    <a:pt x="7834" y="21789"/>
                  </a:cubicBezTo>
                  <a:cubicBezTo>
                    <a:pt x="7453" y="21967"/>
                    <a:pt x="7120" y="22229"/>
                    <a:pt x="6656" y="22146"/>
                  </a:cubicBezTo>
                  <a:cubicBezTo>
                    <a:pt x="6501" y="22110"/>
                    <a:pt x="6322" y="22182"/>
                    <a:pt x="6144" y="22229"/>
                  </a:cubicBezTo>
                  <a:cubicBezTo>
                    <a:pt x="5501" y="22372"/>
                    <a:pt x="4858" y="22336"/>
                    <a:pt x="4227" y="22277"/>
                  </a:cubicBezTo>
                  <a:cubicBezTo>
                    <a:pt x="3977" y="22241"/>
                    <a:pt x="3727" y="22229"/>
                    <a:pt x="3489" y="22229"/>
                  </a:cubicBezTo>
                  <a:cubicBezTo>
                    <a:pt x="3274" y="22253"/>
                    <a:pt x="3108" y="22170"/>
                    <a:pt x="2953" y="22015"/>
                  </a:cubicBezTo>
                  <a:cubicBezTo>
                    <a:pt x="2643" y="21622"/>
                    <a:pt x="2393" y="21217"/>
                    <a:pt x="2334" y="20705"/>
                  </a:cubicBezTo>
                  <a:cubicBezTo>
                    <a:pt x="2286" y="20288"/>
                    <a:pt x="2155" y="19872"/>
                    <a:pt x="2096" y="19455"/>
                  </a:cubicBezTo>
                  <a:cubicBezTo>
                    <a:pt x="1977" y="18526"/>
                    <a:pt x="1762" y="17610"/>
                    <a:pt x="1679" y="16681"/>
                  </a:cubicBezTo>
                  <a:cubicBezTo>
                    <a:pt x="1619" y="16086"/>
                    <a:pt x="1560" y="15490"/>
                    <a:pt x="1405" y="14907"/>
                  </a:cubicBezTo>
                  <a:cubicBezTo>
                    <a:pt x="1334" y="14633"/>
                    <a:pt x="1393" y="14347"/>
                    <a:pt x="1345" y="14061"/>
                  </a:cubicBezTo>
                  <a:cubicBezTo>
                    <a:pt x="1226" y="13466"/>
                    <a:pt x="1215" y="12871"/>
                    <a:pt x="1143" y="12264"/>
                  </a:cubicBezTo>
                  <a:cubicBezTo>
                    <a:pt x="1048" y="11597"/>
                    <a:pt x="953" y="10942"/>
                    <a:pt x="869" y="10263"/>
                  </a:cubicBezTo>
                  <a:cubicBezTo>
                    <a:pt x="845" y="10001"/>
                    <a:pt x="857" y="9728"/>
                    <a:pt x="810" y="9466"/>
                  </a:cubicBezTo>
                  <a:cubicBezTo>
                    <a:pt x="738" y="8954"/>
                    <a:pt x="679" y="8442"/>
                    <a:pt x="572" y="7942"/>
                  </a:cubicBezTo>
                  <a:cubicBezTo>
                    <a:pt x="202" y="6370"/>
                    <a:pt x="0" y="4775"/>
                    <a:pt x="95" y="3155"/>
                  </a:cubicBezTo>
                  <a:cubicBezTo>
                    <a:pt x="119" y="2834"/>
                    <a:pt x="60" y="2524"/>
                    <a:pt x="36" y="2215"/>
                  </a:cubicBezTo>
                  <a:lnTo>
                    <a:pt x="36" y="1774"/>
                  </a:lnTo>
                  <a:cubicBezTo>
                    <a:pt x="595" y="1548"/>
                    <a:pt x="1095" y="1310"/>
                    <a:pt x="1619" y="1143"/>
                  </a:cubicBezTo>
                  <a:cubicBezTo>
                    <a:pt x="2715" y="786"/>
                    <a:pt x="3834" y="441"/>
                    <a:pt x="4941" y="119"/>
                  </a:cubicBezTo>
                  <a:cubicBezTo>
                    <a:pt x="5310" y="0"/>
                    <a:pt x="5536" y="131"/>
                    <a:pt x="5679" y="476"/>
                  </a:cubicBezTo>
                  <a:lnTo>
                    <a:pt x="5727" y="607"/>
                  </a:lnTo>
                  <a:cubicBezTo>
                    <a:pt x="5810" y="1036"/>
                    <a:pt x="5929" y="1488"/>
                    <a:pt x="5977" y="1917"/>
                  </a:cubicBezTo>
                  <a:cubicBezTo>
                    <a:pt x="6037" y="2584"/>
                    <a:pt x="6084" y="3239"/>
                    <a:pt x="5810" y="3894"/>
                  </a:cubicBezTo>
                  <a:cubicBezTo>
                    <a:pt x="5548" y="4596"/>
                    <a:pt x="5548" y="5334"/>
                    <a:pt x="5382" y="6049"/>
                  </a:cubicBezTo>
                  <a:cubicBezTo>
                    <a:pt x="5263" y="6584"/>
                    <a:pt x="5144" y="7144"/>
                    <a:pt x="5013" y="7680"/>
                  </a:cubicBezTo>
                  <a:cubicBezTo>
                    <a:pt x="4727" y="8823"/>
                    <a:pt x="4429" y="9966"/>
                    <a:pt x="4143" y="11109"/>
                  </a:cubicBezTo>
                  <a:cubicBezTo>
                    <a:pt x="4048" y="11525"/>
                    <a:pt x="3965" y="11942"/>
                    <a:pt x="3882" y="12359"/>
                  </a:cubicBezTo>
                  <a:cubicBezTo>
                    <a:pt x="3870" y="12466"/>
                    <a:pt x="3882" y="12585"/>
                    <a:pt x="3905" y="12692"/>
                  </a:cubicBezTo>
                  <a:cubicBezTo>
                    <a:pt x="3953" y="12823"/>
                    <a:pt x="4072" y="12918"/>
                    <a:pt x="4227" y="12895"/>
                  </a:cubicBezTo>
                  <a:cubicBezTo>
                    <a:pt x="4489" y="12859"/>
                    <a:pt x="4727" y="12764"/>
                    <a:pt x="4965" y="12621"/>
                  </a:cubicBezTo>
                  <a:cubicBezTo>
                    <a:pt x="5620" y="12156"/>
                    <a:pt x="6310" y="11740"/>
                    <a:pt x="7049" y="112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239195" y="3769115"/>
              <a:ext cx="265978" cy="778123"/>
            </a:xfrm>
            <a:custGeom>
              <a:avLst/>
              <a:gdLst/>
              <a:ahLst/>
              <a:cxnLst/>
              <a:rect l="l" t="t" r="r" b="b"/>
              <a:pathLst>
                <a:path w="7680" h="22468" extrusionOk="0">
                  <a:moveTo>
                    <a:pt x="322" y="48"/>
                  </a:moveTo>
                  <a:cubicBezTo>
                    <a:pt x="631" y="0"/>
                    <a:pt x="965" y="48"/>
                    <a:pt x="1274" y="143"/>
                  </a:cubicBezTo>
                  <a:cubicBezTo>
                    <a:pt x="1679" y="238"/>
                    <a:pt x="2096" y="381"/>
                    <a:pt x="2501" y="500"/>
                  </a:cubicBezTo>
                  <a:cubicBezTo>
                    <a:pt x="2703" y="560"/>
                    <a:pt x="2894" y="643"/>
                    <a:pt x="3060" y="822"/>
                  </a:cubicBezTo>
                  <a:cubicBezTo>
                    <a:pt x="3298" y="1060"/>
                    <a:pt x="3620" y="1167"/>
                    <a:pt x="3941" y="1286"/>
                  </a:cubicBezTo>
                  <a:cubicBezTo>
                    <a:pt x="4049" y="1334"/>
                    <a:pt x="4144" y="1345"/>
                    <a:pt x="4275" y="1393"/>
                  </a:cubicBezTo>
                  <a:cubicBezTo>
                    <a:pt x="4382" y="1703"/>
                    <a:pt x="4418" y="2024"/>
                    <a:pt x="4418" y="2369"/>
                  </a:cubicBezTo>
                  <a:cubicBezTo>
                    <a:pt x="4418" y="2917"/>
                    <a:pt x="4453" y="3489"/>
                    <a:pt x="4477" y="4036"/>
                  </a:cubicBezTo>
                  <a:cubicBezTo>
                    <a:pt x="4477" y="4227"/>
                    <a:pt x="4453" y="4441"/>
                    <a:pt x="4477" y="4632"/>
                  </a:cubicBezTo>
                  <a:cubicBezTo>
                    <a:pt x="4489" y="5167"/>
                    <a:pt x="4501" y="5691"/>
                    <a:pt x="4549" y="6227"/>
                  </a:cubicBezTo>
                  <a:cubicBezTo>
                    <a:pt x="4561" y="6465"/>
                    <a:pt x="4632" y="6703"/>
                    <a:pt x="4692" y="6941"/>
                  </a:cubicBezTo>
                  <a:cubicBezTo>
                    <a:pt x="4894" y="7715"/>
                    <a:pt x="4834" y="8537"/>
                    <a:pt x="5049" y="9323"/>
                  </a:cubicBezTo>
                  <a:cubicBezTo>
                    <a:pt x="5192" y="9811"/>
                    <a:pt x="5215" y="10335"/>
                    <a:pt x="5227" y="10835"/>
                  </a:cubicBezTo>
                  <a:cubicBezTo>
                    <a:pt x="5275" y="12132"/>
                    <a:pt x="5501" y="13395"/>
                    <a:pt x="5704" y="14680"/>
                  </a:cubicBezTo>
                  <a:cubicBezTo>
                    <a:pt x="5763" y="15061"/>
                    <a:pt x="5763" y="15478"/>
                    <a:pt x="5811" y="15871"/>
                  </a:cubicBezTo>
                  <a:cubicBezTo>
                    <a:pt x="5846" y="16097"/>
                    <a:pt x="5930" y="16300"/>
                    <a:pt x="5965" y="16514"/>
                  </a:cubicBezTo>
                  <a:cubicBezTo>
                    <a:pt x="6108" y="17657"/>
                    <a:pt x="6251" y="18800"/>
                    <a:pt x="6466" y="19931"/>
                  </a:cubicBezTo>
                  <a:cubicBezTo>
                    <a:pt x="6513" y="20205"/>
                    <a:pt x="6489" y="20479"/>
                    <a:pt x="6585" y="20717"/>
                  </a:cubicBezTo>
                  <a:cubicBezTo>
                    <a:pt x="6847" y="21253"/>
                    <a:pt x="7001" y="21848"/>
                    <a:pt x="7513" y="22241"/>
                  </a:cubicBezTo>
                  <a:cubicBezTo>
                    <a:pt x="7549" y="22288"/>
                    <a:pt x="7585" y="22348"/>
                    <a:pt x="7680" y="22467"/>
                  </a:cubicBezTo>
                  <a:cubicBezTo>
                    <a:pt x="7466" y="22431"/>
                    <a:pt x="7299" y="22467"/>
                    <a:pt x="7180" y="22408"/>
                  </a:cubicBezTo>
                  <a:cubicBezTo>
                    <a:pt x="6644" y="22122"/>
                    <a:pt x="6073" y="22110"/>
                    <a:pt x="5501" y="22062"/>
                  </a:cubicBezTo>
                  <a:cubicBezTo>
                    <a:pt x="5192" y="22027"/>
                    <a:pt x="4894" y="21967"/>
                    <a:pt x="4596" y="21848"/>
                  </a:cubicBezTo>
                  <a:cubicBezTo>
                    <a:pt x="4001" y="21610"/>
                    <a:pt x="3370" y="21407"/>
                    <a:pt x="2763" y="21217"/>
                  </a:cubicBezTo>
                  <a:cubicBezTo>
                    <a:pt x="2513" y="21122"/>
                    <a:pt x="2334" y="21003"/>
                    <a:pt x="2286" y="20717"/>
                  </a:cubicBezTo>
                  <a:cubicBezTo>
                    <a:pt x="2263" y="20574"/>
                    <a:pt x="2203" y="20419"/>
                    <a:pt x="2167" y="20276"/>
                  </a:cubicBezTo>
                  <a:cubicBezTo>
                    <a:pt x="2060" y="19526"/>
                    <a:pt x="1977" y="18776"/>
                    <a:pt x="1798" y="18038"/>
                  </a:cubicBezTo>
                  <a:cubicBezTo>
                    <a:pt x="1703" y="17657"/>
                    <a:pt x="1620" y="17252"/>
                    <a:pt x="1572" y="16871"/>
                  </a:cubicBezTo>
                  <a:cubicBezTo>
                    <a:pt x="1405" y="15502"/>
                    <a:pt x="1263" y="14109"/>
                    <a:pt x="1132" y="12740"/>
                  </a:cubicBezTo>
                  <a:cubicBezTo>
                    <a:pt x="1084" y="12240"/>
                    <a:pt x="1096" y="11716"/>
                    <a:pt x="1084" y="11216"/>
                  </a:cubicBezTo>
                  <a:cubicBezTo>
                    <a:pt x="1072" y="10882"/>
                    <a:pt x="1048" y="10537"/>
                    <a:pt x="1012" y="10216"/>
                  </a:cubicBezTo>
                  <a:cubicBezTo>
                    <a:pt x="929" y="9549"/>
                    <a:pt x="870" y="8894"/>
                    <a:pt x="751" y="8215"/>
                  </a:cubicBezTo>
                  <a:cubicBezTo>
                    <a:pt x="620" y="7430"/>
                    <a:pt x="501" y="6644"/>
                    <a:pt x="334" y="5870"/>
                  </a:cubicBezTo>
                  <a:cubicBezTo>
                    <a:pt x="191" y="5108"/>
                    <a:pt x="131" y="4322"/>
                    <a:pt x="72" y="3548"/>
                  </a:cubicBezTo>
                  <a:cubicBezTo>
                    <a:pt x="0" y="2429"/>
                    <a:pt x="191" y="1310"/>
                    <a:pt x="262" y="214"/>
                  </a:cubicBezTo>
                  <a:cubicBezTo>
                    <a:pt x="239" y="155"/>
                    <a:pt x="274" y="119"/>
                    <a:pt x="322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2233355" y="3624766"/>
              <a:ext cx="229717" cy="762885"/>
            </a:xfrm>
            <a:custGeom>
              <a:avLst/>
              <a:gdLst/>
              <a:ahLst/>
              <a:cxnLst/>
              <a:rect l="l" t="t" r="r" b="b"/>
              <a:pathLst>
                <a:path w="6633" h="22028" extrusionOk="0">
                  <a:moveTo>
                    <a:pt x="6620" y="20896"/>
                  </a:moveTo>
                  <a:cubicBezTo>
                    <a:pt x="6132" y="21313"/>
                    <a:pt x="5608" y="21575"/>
                    <a:pt x="4989" y="21634"/>
                  </a:cubicBezTo>
                  <a:cubicBezTo>
                    <a:pt x="4501" y="21694"/>
                    <a:pt x="4037" y="21873"/>
                    <a:pt x="3560" y="21968"/>
                  </a:cubicBezTo>
                  <a:cubicBezTo>
                    <a:pt x="3394" y="22015"/>
                    <a:pt x="3215" y="22015"/>
                    <a:pt x="3048" y="22027"/>
                  </a:cubicBezTo>
                  <a:cubicBezTo>
                    <a:pt x="2846" y="21837"/>
                    <a:pt x="2798" y="21623"/>
                    <a:pt x="2810" y="21408"/>
                  </a:cubicBezTo>
                  <a:cubicBezTo>
                    <a:pt x="2822" y="21087"/>
                    <a:pt x="2798" y="20777"/>
                    <a:pt x="2775" y="20468"/>
                  </a:cubicBezTo>
                  <a:cubicBezTo>
                    <a:pt x="2763" y="20158"/>
                    <a:pt x="2739" y="19837"/>
                    <a:pt x="2703" y="19527"/>
                  </a:cubicBezTo>
                  <a:cubicBezTo>
                    <a:pt x="2679" y="19289"/>
                    <a:pt x="2644" y="19051"/>
                    <a:pt x="2596" y="18801"/>
                  </a:cubicBezTo>
                  <a:cubicBezTo>
                    <a:pt x="2536" y="18372"/>
                    <a:pt x="2525" y="17920"/>
                    <a:pt x="2453" y="17479"/>
                  </a:cubicBezTo>
                  <a:cubicBezTo>
                    <a:pt x="2346" y="16908"/>
                    <a:pt x="2322" y="16336"/>
                    <a:pt x="2275" y="15753"/>
                  </a:cubicBezTo>
                  <a:cubicBezTo>
                    <a:pt x="2215" y="15038"/>
                    <a:pt x="2203" y="14324"/>
                    <a:pt x="2144" y="13610"/>
                  </a:cubicBezTo>
                  <a:cubicBezTo>
                    <a:pt x="2024" y="12050"/>
                    <a:pt x="1905" y="10478"/>
                    <a:pt x="1763" y="8931"/>
                  </a:cubicBezTo>
                  <a:cubicBezTo>
                    <a:pt x="1739" y="8609"/>
                    <a:pt x="1667" y="8276"/>
                    <a:pt x="1584" y="7954"/>
                  </a:cubicBezTo>
                  <a:cubicBezTo>
                    <a:pt x="1501" y="7537"/>
                    <a:pt x="1441" y="7121"/>
                    <a:pt x="1346" y="6704"/>
                  </a:cubicBezTo>
                  <a:cubicBezTo>
                    <a:pt x="1203" y="6013"/>
                    <a:pt x="1155" y="5335"/>
                    <a:pt x="1048" y="4644"/>
                  </a:cubicBezTo>
                  <a:cubicBezTo>
                    <a:pt x="989" y="4204"/>
                    <a:pt x="977" y="3751"/>
                    <a:pt x="905" y="3323"/>
                  </a:cubicBezTo>
                  <a:cubicBezTo>
                    <a:pt x="727" y="2323"/>
                    <a:pt x="358" y="1406"/>
                    <a:pt x="0" y="418"/>
                  </a:cubicBezTo>
                  <a:cubicBezTo>
                    <a:pt x="203" y="358"/>
                    <a:pt x="417" y="287"/>
                    <a:pt x="631" y="263"/>
                  </a:cubicBezTo>
                  <a:cubicBezTo>
                    <a:pt x="1739" y="144"/>
                    <a:pt x="2858" y="25"/>
                    <a:pt x="3965" y="1"/>
                  </a:cubicBezTo>
                  <a:cubicBezTo>
                    <a:pt x="4203" y="239"/>
                    <a:pt x="4287" y="513"/>
                    <a:pt x="4346" y="799"/>
                  </a:cubicBezTo>
                  <a:cubicBezTo>
                    <a:pt x="4561" y="1846"/>
                    <a:pt x="4703" y="2906"/>
                    <a:pt x="4846" y="3966"/>
                  </a:cubicBezTo>
                  <a:cubicBezTo>
                    <a:pt x="4882" y="4204"/>
                    <a:pt x="4965" y="4442"/>
                    <a:pt x="5013" y="4680"/>
                  </a:cubicBezTo>
                  <a:cubicBezTo>
                    <a:pt x="5215" y="5823"/>
                    <a:pt x="5370" y="6966"/>
                    <a:pt x="5382" y="8133"/>
                  </a:cubicBezTo>
                  <a:cubicBezTo>
                    <a:pt x="5382" y="8204"/>
                    <a:pt x="5370" y="8264"/>
                    <a:pt x="5382" y="8335"/>
                  </a:cubicBezTo>
                  <a:cubicBezTo>
                    <a:pt x="5489" y="9383"/>
                    <a:pt x="5596" y="10419"/>
                    <a:pt x="5715" y="11467"/>
                  </a:cubicBezTo>
                  <a:cubicBezTo>
                    <a:pt x="5811" y="12324"/>
                    <a:pt x="5977" y="13193"/>
                    <a:pt x="5954" y="14050"/>
                  </a:cubicBezTo>
                  <a:cubicBezTo>
                    <a:pt x="5930" y="14419"/>
                    <a:pt x="6013" y="14776"/>
                    <a:pt x="5977" y="15169"/>
                  </a:cubicBezTo>
                  <a:cubicBezTo>
                    <a:pt x="5954" y="15515"/>
                    <a:pt x="6144" y="15860"/>
                    <a:pt x="6192" y="16205"/>
                  </a:cubicBezTo>
                  <a:cubicBezTo>
                    <a:pt x="6263" y="16670"/>
                    <a:pt x="6287" y="17146"/>
                    <a:pt x="6335" y="17610"/>
                  </a:cubicBezTo>
                  <a:cubicBezTo>
                    <a:pt x="6370" y="17920"/>
                    <a:pt x="6406" y="18241"/>
                    <a:pt x="6442" y="18539"/>
                  </a:cubicBezTo>
                  <a:cubicBezTo>
                    <a:pt x="6442" y="18575"/>
                    <a:pt x="6454" y="18622"/>
                    <a:pt x="6454" y="18670"/>
                  </a:cubicBezTo>
                  <a:cubicBezTo>
                    <a:pt x="6513" y="19206"/>
                    <a:pt x="6561" y="19729"/>
                    <a:pt x="6608" y="20265"/>
                  </a:cubicBezTo>
                  <a:cubicBezTo>
                    <a:pt x="6632" y="20515"/>
                    <a:pt x="6620" y="20706"/>
                    <a:pt x="6620" y="208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1626802" y="3738188"/>
              <a:ext cx="193838" cy="795024"/>
            </a:xfrm>
            <a:custGeom>
              <a:avLst/>
              <a:gdLst/>
              <a:ahLst/>
              <a:cxnLst/>
              <a:rect l="l" t="t" r="r" b="b"/>
              <a:pathLst>
                <a:path w="5597" h="22956" extrusionOk="0">
                  <a:moveTo>
                    <a:pt x="0" y="798"/>
                  </a:moveTo>
                  <a:cubicBezTo>
                    <a:pt x="1096" y="536"/>
                    <a:pt x="2108" y="202"/>
                    <a:pt x="3191" y="0"/>
                  </a:cubicBezTo>
                  <a:cubicBezTo>
                    <a:pt x="3251" y="155"/>
                    <a:pt x="3346" y="286"/>
                    <a:pt x="3370" y="441"/>
                  </a:cubicBezTo>
                  <a:cubicBezTo>
                    <a:pt x="3536" y="1274"/>
                    <a:pt x="3787" y="2072"/>
                    <a:pt x="3882" y="2917"/>
                  </a:cubicBezTo>
                  <a:cubicBezTo>
                    <a:pt x="3953" y="3608"/>
                    <a:pt x="4120" y="4274"/>
                    <a:pt x="4203" y="4965"/>
                  </a:cubicBezTo>
                  <a:cubicBezTo>
                    <a:pt x="4322" y="5882"/>
                    <a:pt x="4429" y="6822"/>
                    <a:pt x="4537" y="7763"/>
                  </a:cubicBezTo>
                  <a:cubicBezTo>
                    <a:pt x="4584" y="8180"/>
                    <a:pt x="4608" y="8596"/>
                    <a:pt x="4668" y="9025"/>
                  </a:cubicBezTo>
                  <a:cubicBezTo>
                    <a:pt x="4703" y="9287"/>
                    <a:pt x="4679" y="9561"/>
                    <a:pt x="4679" y="9811"/>
                  </a:cubicBezTo>
                  <a:cubicBezTo>
                    <a:pt x="4679" y="10323"/>
                    <a:pt x="4775" y="10823"/>
                    <a:pt x="4834" y="11335"/>
                  </a:cubicBezTo>
                  <a:cubicBezTo>
                    <a:pt x="4846" y="11418"/>
                    <a:pt x="4906" y="11490"/>
                    <a:pt x="4906" y="11585"/>
                  </a:cubicBezTo>
                  <a:cubicBezTo>
                    <a:pt x="4953" y="12299"/>
                    <a:pt x="5001" y="13002"/>
                    <a:pt x="5037" y="13716"/>
                  </a:cubicBezTo>
                  <a:cubicBezTo>
                    <a:pt x="5037" y="13752"/>
                    <a:pt x="5025" y="13799"/>
                    <a:pt x="5025" y="13847"/>
                  </a:cubicBezTo>
                  <a:cubicBezTo>
                    <a:pt x="5072" y="14133"/>
                    <a:pt x="5144" y="14407"/>
                    <a:pt x="5156" y="14692"/>
                  </a:cubicBezTo>
                  <a:cubicBezTo>
                    <a:pt x="5180" y="14978"/>
                    <a:pt x="5120" y="15276"/>
                    <a:pt x="5132" y="15561"/>
                  </a:cubicBezTo>
                  <a:cubicBezTo>
                    <a:pt x="5144" y="15919"/>
                    <a:pt x="5191" y="16276"/>
                    <a:pt x="5215" y="16633"/>
                  </a:cubicBezTo>
                  <a:cubicBezTo>
                    <a:pt x="5311" y="17919"/>
                    <a:pt x="5382" y="19217"/>
                    <a:pt x="5477" y="20503"/>
                  </a:cubicBezTo>
                  <a:cubicBezTo>
                    <a:pt x="5501" y="21050"/>
                    <a:pt x="5596" y="21610"/>
                    <a:pt x="5489" y="22193"/>
                  </a:cubicBezTo>
                  <a:cubicBezTo>
                    <a:pt x="5322" y="22253"/>
                    <a:pt x="5156" y="22348"/>
                    <a:pt x="5001" y="22372"/>
                  </a:cubicBezTo>
                  <a:cubicBezTo>
                    <a:pt x="4537" y="22491"/>
                    <a:pt x="4072" y="22586"/>
                    <a:pt x="3667" y="22824"/>
                  </a:cubicBezTo>
                  <a:cubicBezTo>
                    <a:pt x="3465" y="22955"/>
                    <a:pt x="3239" y="22884"/>
                    <a:pt x="3013" y="22848"/>
                  </a:cubicBezTo>
                  <a:cubicBezTo>
                    <a:pt x="2263" y="22741"/>
                    <a:pt x="2227" y="22741"/>
                    <a:pt x="2179" y="22003"/>
                  </a:cubicBezTo>
                  <a:cubicBezTo>
                    <a:pt x="2143" y="21229"/>
                    <a:pt x="2167" y="20443"/>
                    <a:pt x="2167" y="19669"/>
                  </a:cubicBezTo>
                  <a:cubicBezTo>
                    <a:pt x="2167" y="19348"/>
                    <a:pt x="2167" y="19038"/>
                    <a:pt x="2155" y="18729"/>
                  </a:cubicBezTo>
                  <a:cubicBezTo>
                    <a:pt x="2143" y="18371"/>
                    <a:pt x="2143" y="18014"/>
                    <a:pt x="2120" y="17657"/>
                  </a:cubicBezTo>
                  <a:cubicBezTo>
                    <a:pt x="2084" y="16883"/>
                    <a:pt x="2036" y="16097"/>
                    <a:pt x="2001" y="15323"/>
                  </a:cubicBezTo>
                  <a:cubicBezTo>
                    <a:pt x="2001" y="15240"/>
                    <a:pt x="2001" y="15180"/>
                    <a:pt x="1989" y="15121"/>
                  </a:cubicBezTo>
                  <a:cubicBezTo>
                    <a:pt x="1798" y="14430"/>
                    <a:pt x="1846" y="13716"/>
                    <a:pt x="1739" y="13002"/>
                  </a:cubicBezTo>
                  <a:cubicBezTo>
                    <a:pt x="1620" y="12252"/>
                    <a:pt x="1512" y="11490"/>
                    <a:pt x="1405" y="10751"/>
                  </a:cubicBezTo>
                  <a:cubicBezTo>
                    <a:pt x="1334" y="10216"/>
                    <a:pt x="1286" y="9680"/>
                    <a:pt x="1215" y="9156"/>
                  </a:cubicBezTo>
                  <a:cubicBezTo>
                    <a:pt x="1108" y="8382"/>
                    <a:pt x="989" y="7608"/>
                    <a:pt x="893" y="6834"/>
                  </a:cubicBezTo>
                  <a:cubicBezTo>
                    <a:pt x="869" y="6691"/>
                    <a:pt x="869" y="6525"/>
                    <a:pt x="846" y="6370"/>
                  </a:cubicBezTo>
                  <a:cubicBezTo>
                    <a:pt x="750" y="5644"/>
                    <a:pt x="679" y="4917"/>
                    <a:pt x="596" y="4191"/>
                  </a:cubicBezTo>
                  <a:cubicBezTo>
                    <a:pt x="500" y="3500"/>
                    <a:pt x="381" y="2810"/>
                    <a:pt x="274" y="2131"/>
                  </a:cubicBezTo>
                  <a:cubicBezTo>
                    <a:pt x="155" y="1726"/>
                    <a:pt x="84" y="1298"/>
                    <a:pt x="0" y="7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2394154" y="3602117"/>
              <a:ext cx="183552" cy="736045"/>
            </a:xfrm>
            <a:custGeom>
              <a:avLst/>
              <a:gdLst/>
              <a:ahLst/>
              <a:cxnLst/>
              <a:rect l="l" t="t" r="r" b="b"/>
              <a:pathLst>
                <a:path w="5300" h="21253" extrusionOk="0">
                  <a:moveTo>
                    <a:pt x="25" y="345"/>
                  </a:moveTo>
                  <a:cubicBezTo>
                    <a:pt x="406" y="274"/>
                    <a:pt x="763" y="179"/>
                    <a:pt x="1132" y="119"/>
                  </a:cubicBezTo>
                  <a:cubicBezTo>
                    <a:pt x="1894" y="0"/>
                    <a:pt x="2918" y="572"/>
                    <a:pt x="3227" y="1274"/>
                  </a:cubicBezTo>
                  <a:cubicBezTo>
                    <a:pt x="3323" y="1476"/>
                    <a:pt x="3418" y="1667"/>
                    <a:pt x="3513" y="1881"/>
                  </a:cubicBezTo>
                  <a:cubicBezTo>
                    <a:pt x="3954" y="2893"/>
                    <a:pt x="4228" y="3929"/>
                    <a:pt x="4275" y="5048"/>
                  </a:cubicBezTo>
                  <a:cubicBezTo>
                    <a:pt x="4275" y="5203"/>
                    <a:pt x="4299" y="5358"/>
                    <a:pt x="4335" y="5513"/>
                  </a:cubicBezTo>
                  <a:cubicBezTo>
                    <a:pt x="4525" y="6489"/>
                    <a:pt x="4609" y="7489"/>
                    <a:pt x="4668" y="8501"/>
                  </a:cubicBezTo>
                  <a:cubicBezTo>
                    <a:pt x="4751" y="9585"/>
                    <a:pt x="4763" y="10692"/>
                    <a:pt x="4871" y="11775"/>
                  </a:cubicBezTo>
                  <a:cubicBezTo>
                    <a:pt x="4978" y="13204"/>
                    <a:pt x="5013" y="14621"/>
                    <a:pt x="5109" y="16050"/>
                  </a:cubicBezTo>
                  <a:cubicBezTo>
                    <a:pt x="5132" y="16514"/>
                    <a:pt x="5168" y="16990"/>
                    <a:pt x="5216" y="17443"/>
                  </a:cubicBezTo>
                  <a:cubicBezTo>
                    <a:pt x="5299" y="18086"/>
                    <a:pt x="5144" y="18693"/>
                    <a:pt x="5013" y="19288"/>
                  </a:cubicBezTo>
                  <a:cubicBezTo>
                    <a:pt x="4918" y="19681"/>
                    <a:pt x="4704" y="20026"/>
                    <a:pt x="4525" y="20383"/>
                  </a:cubicBezTo>
                  <a:cubicBezTo>
                    <a:pt x="4478" y="20467"/>
                    <a:pt x="4370" y="20574"/>
                    <a:pt x="4287" y="20598"/>
                  </a:cubicBezTo>
                  <a:cubicBezTo>
                    <a:pt x="3823" y="20753"/>
                    <a:pt x="3430" y="21098"/>
                    <a:pt x="2918" y="21122"/>
                  </a:cubicBezTo>
                  <a:cubicBezTo>
                    <a:pt x="2799" y="21122"/>
                    <a:pt x="2680" y="21217"/>
                    <a:pt x="2561" y="21253"/>
                  </a:cubicBezTo>
                  <a:cubicBezTo>
                    <a:pt x="2513" y="21169"/>
                    <a:pt x="2442" y="21098"/>
                    <a:pt x="2454" y="21050"/>
                  </a:cubicBezTo>
                  <a:cubicBezTo>
                    <a:pt x="2513" y="20693"/>
                    <a:pt x="2418" y="20336"/>
                    <a:pt x="2358" y="19991"/>
                  </a:cubicBezTo>
                  <a:cubicBezTo>
                    <a:pt x="2323" y="19729"/>
                    <a:pt x="2275" y="19455"/>
                    <a:pt x="2263" y="19193"/>
                  </a:cubicBezTo>
                  <a:cubicBezTo>
                    <a:pt x="2239" y="18514"/>
                    <a:pt x="2108" y="17859"/>
                    <a:pt x="2025" y="17193"/>
                  </a:cubicBezTo>
                  <a:cubicBezTo>
                    <a:pt x="1989" y="16954"/>
                    <a:pt x="1977" y="16716"/>
                    <a:pt x="1965" y="16466"/>
                  </a:cubicBezTo>
                  <a:cubicBezTo>
                    <a:pt x="2227" y="16312"/>
                    <a:pt x="2477" y="16419"/>
                    <a:pt x="2704" y="16419"/>
                  </a:cubicBezTo>
                  <a:cubicBezTo>
                    <a:pt x="2989" y="16419"/>
                    <a:pt x="3168" y="16300"/>
                    <a:pt x="3251" y="16038"/>
                  </a:cubicBezTo>
                  <a:cubicBezTo>
                    <a:pt x="3454" y="15478"/>
                    <a:pt x="3537" y="14919"/>
                    <a:pt x="3513" y="14335"/>
                  </a:cubicBezTo>
                  <a:cubicBezTo>
                    <a:pt x="3513" y="14228"/>
                    <a:pt x="3513" y="14109"/>
                    <a:pt x="3525" y="14014"/>
                  </a:cubicBezTo>
                  <a:cubicBezTo>
                    <a:pt x="3537" y="13776"/>
                    <a:pt x="3561" y="13514"/>
                    <a:pt x="3561" y="13275"/>
                  </a:cubicBezTo>
                  <a:cubicBezTo>
                    <a:pt x="3561" y="12371"/>
                    <a:pt x="3454" y="11466"/>
                    <a:pt x="3573" y="10537"/>
                  </a:cubicBezTo>
                  <a:cubicBezTo>
                    <a:pt x="3597" y="10299"/>
                    <a:pt x="3561" y="10049"/>
                    <a:pt x="3585" y="9799"/>
                  </a:cubicBezTo>
                  <a:cubicBezTo>
                    <a:pt x="3680" y="9168"/>
                    <a:pt x="3287" y="8799"/>
                    <a:pt x="2882" y="8442"/>
                  </a:cubicBezTo>
                  <a:cubicBezTo>
                    <a:pt x="2608" y="8191"/>
                    <a:pt x="2227" y="8061"/>
                    <a:pt x="1858" y="7977"/>
                  </a:cubicBezTo>
                  <a:cubicBezTo>
                    <a:pt x="1632" y="7941"/>
                    <a:pt x="1430" y="7882"/>
                    <a:pt x="1191" y="7822"/>
                  </a:cubicBezTo>
                  <a:cubicBezTo>
                    <a:pt x="1096" y="7227"/>
                    <a:pt x="1001" y="6656"/>
                    <a:pt x="918" y="6096"/>
                  </a:cubicBezTo>
                  <a:cubicBezTo>
                    <a:pt x="799" y="5179"/>
                    <a:pt x="715" y="4274"/>
                    <a:pt x="584" y="3369"/>
                  </a:cubicBezTo>
                  <a:cubicBezTo>
                    <a:pt x="429" y="2405"/>
                    <a:pt x="382" y="1417"/>
                    <a:pt x="25" y="476"/>
                  </a:cubicBezTo>
                  <a:cubicBezTo>
                    <a:pt x="1" y="441"/>
                    <a:pt x="25" y="393"/>
                    <a:pt x="25" y="3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1130345" y="3736941"/>
              <a:ext cx="164955" cy="747612"/>
            </a:xfrm>
            <a:custGeom>
              <a:avLst/>
              <a:gdLst/>
              <a:ahLst/>
              <a:cxnLst/>
              <a:rect l="l" t="t" r="r" b="b"/>
              <a:pathLst>
                <a:path w="4763" h="21587" extrusionOk="0">
                  <a:moveTo>
                    <a:pt x="4679" y="21586"/>
                  </a:moveTo>
                  <a:cubicBezTo>
                    <a:pt x="4120" y="21396"/>
                    <a:pt x="3596" y="21110"/>
                    <a:pt x="3167" y="20741"/>
                  </a:cubicBezTo>
                  <a:cubicBezTo>
                    <a:pt x="2822" y="20455"/>
                    <a:pt x="2596" y="20003"/>
                    <a:pt x="2512" y="19515"/>
                  </a:cubicBezTo>
                  <a:cubicBezTo>
                    <a:pt x="2441" y="19074"/>
                    <a:pt x="2381" y="18645"/>
                    <a:pt x="2322" y="18193"/>
                  </a:cubicBezTo>
                  <a:lnTo>
                    <a:pt x="2322" y="18122"/>
                  </a:lnTo>
                  <a:cubicBezTo>
                    <a:pt x="2167" y="17538"/>
                    <a:pt x="2108" y="16931"/>
                    <a:pt x="2000" y="16348"/>
                  </a:cubicBezTo>
                  <a:cubicBezTo>
                    <a:pt x="1846" y="15514"/>
                    <a:pt x="1762" y="14669"/>
                    <a:pt x="1667" y="13835"/>
                  </a:cubicBezTo>
                  <a:cubicBezTo>
                    <a:pt x="1512" y="12597"/>
                    <a:pt x="1369" y="11371"/>
                    <a:pt x="1215" y="10121"/>
                  </a:cubicBezTo>
                  <a:cubicBezTo>
                    <a:pt x="1203" y="10061"/>
                    <a:pt x="1203" y="9978"/>
                    <a:pt x="1179" y="9918"/>
                  </a:cubicBezTo>
                  <a:cubicBezTo>
                    <a:pt x="977" y="9537"/>
                    <a:pt x="965" y="9109"/>
                    <a:pt x="917" y="8692"/>
                  </a:cubicBezTo>
                  <a:cubicBezTo>
                    <a:pt x="834" y="8001"/>
                    <a:pt x="667" y="7335"/>
                    <a:pt x="655" y="6644"/>
                  </a:cubicBezTo>
                  <a:cubicBezTo>
                    <a:pt x="643" y="5953"/>
                    <a:pt x="405" y="5299"/>
                    <a:pt x="441" y="4596"/>
                  </a:cubicBezTo>
                  <a:cubicBezTo>
                    <a:pt x="476" y="4179"/>
                    <a:pt x="369" y="3763"/>
                    <a:pt x="286" y="3346"/>
                  </a:cubicBezTo>
                  <a:cubicBezTo>
                    <a:pt x="131" y="2596"/>
                    <a:pt x="107" y="1846"/>
                    <a:pt x="24" y="1096"/>
                  </a:cubicBezTo>
                  <a:cubicBezTo>
                    <a:pt x="0" y="810"/>
                    <a:pt x="60" y="512"/>
                    <a:pt x="84" y="238"/>
                  </a:cubicBezTo>
                  <a:cubicBezTo>
                    <a:pt x="107" y="143"/>
                    <a:pt x="143" y="72"/>
                    <a:pt x="179" y="0"/>
                  </a:cubicBezTo>
                  <a:cubicBezTo>
                    <a:pt x="643" y="12"/>
                    <a:pt x="1727" y="310"/>
                    <a:pt x="3001" y="798"/>
                  </a:cubicBezTo>
                  <a:cubicBezTo>
                    <a:pt x="2929" y="1370"/>
                    <a:pt x="2893" y="1941"/>
                    <a:pt x="2798" y="2513"/>
                  </a:cubicBezTo>
                  <a:cubicBezTo>
                    <a:pt x="2560" y="3810"/>
                    <a:pt x="2608" y="5084"/>
                    <a:pt x="2810" y="6370"/>
                  </a:cubicBezTo>
                  <a:cubicBezTo>
                    <a:pt x="3024" y="7597"/>
                    <a:pt x="3143" y="8835"/>
                    <a:pt x="3382" y="10073"/>
                  </a:cubicBezTo>
                  <a:cubicBezTo>
                    <a:pt x="3524" y="10799"/>
                    <a:pt x="3513" y="11526"/>
                    <a:pt x="3584" y="12264"/>
                  </a:cubicBezTo>
                  <a:cubicBezTo>
                    <a:pt x="3691" y="13216"/>
                    <a:pt x="3691" y="14181"/>
                    <a:pt x="3739" y="15133"/>
                  </a:cubicBezTo>
                  <a:cubicBezTo>
                    <a:pt x="3751" y="15359"/>
                    <a:pt x="3763" y="15574"/>
                    <a:pt x="3786" y="15800"/>
                  </a:cubicBezTo>
                  <a:cubicBezTo>
                    <a:pt x="3894" y="16550"/>
                    <a:pt x="4001" y="17300"/>
                    <a:pt x="4120" y="18050"/>
                  </a:cubicBezTo>
                  <a:cubicBezTo>
                    <a:pt x="4179" y="18431"/>
                    <a:pt x="4298" y="18824"/>
                    <a:pt x="4370" y="19229"/>
                  </a:cubicBezTo>
                  <a:cubicBezTo>
                    <a:pt x="4453" y="19610"/>
                    <a:pt x="4513" y="20015"/>
                    <a:pt x="4572" y="20396"/>
                  </a:cubicBezTo>
                  <a:cubicBezTo>
                    <a:pt x="4632" y="20729"/>
                    <a:pt x="4703" y="21051"/>
                    <a:pt x="4763" y="21384"/>
                  </a:cubicBezTo>
                  <a:cubicBezTo>
                    <a:pt x="4727" y="21432"/>
                    <a:pt x="4703" y="21491"/>
                    <a:pt x="4679" y="21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1738526" y="3538601"/>
              <a:ext cx="472180" cy="171569"/>
            </a:xfrm>
            <a:custGeom>
              <a:avLst/>
              <a:gdLst/>
              <a:ahLst/>
              <a:cxnLst/>
              <a:rect l="l" t="t" r="r" b="b"/>
              <a:pathLst>
                <a:path w="13634" h="4954" extrusionOk="0">
                  <a:moveTo>
                    <a:pt x="12764" y="1644"/>
                  </a:moveTo>
                  <a:cubicBezTo>
                    <a:pt x="13062" y="1810"/>
                    <a:pt x="13348" y="2048"/>
                    <a:pt x="13634" y="2370"/>
                  </a:cubicBezTo>
                  <a:cubicBezTo>
                    <a:pt x="13443" y="2453"/>
                    <a:pt x="13300" y="2536"/>
                    <a:pt x="13157" y="2536"/>
                  </a:cubicBezTo>
                  <a:cubicBezTo>
                    <a:pt x="12491" y="2536"/>
                    <a:pt x="11812" y="2644"/>
                    <a:pt x="11157" y="2763"/>
                  </a:cubicBezTo>
                  <a:cubicBezTo>
                    <a:pt x="10681" y="2846"/>
                    <a:pt x="10193" y="2882"/>
                    <a:pt x="9716" y="2965"/>
                  </a:cubicBezTo>
                  <a:cubicBezTo>
                    <a:pt x="8883" y="3144"/>
                    <a:pt x="8050" y="3251"/>
                    <a:pt x="7228" y="3441"/>
                  </a:cubicBezTo>
                  <a:cubicBezTo>
                    <a:pt x="6371" y="3668"/>
                    <a:pt x="5478" y="3739"/>
                    <a:pt x="4609" y="3965"/>
                  </a:cubicBezTo>
                  <a:cubicBezTo>
                    <a:pt x="4001" y="4132"/>
                    <a:pt x="3370" y="4072"/>
                    <a:pt x="2775" y="4311"/>
                  </a:cubicBezTo>
                  <a:cubicBezTo>
                    <a:pt x="2215" y="4513"/>
                    <a:pt x="1632" y="4668"/>
                    <a:pt x="1049" y="4834"/>
                  </a:cubicBezTo>
                  <a:cubicBezTo>
                    <a:pt x="906" y="4870"/>
                    <a:pt x="751" y="4906"/>
                    <a:pt x="596" y="4953"/>
                  </a:cubicBezTo>
                  <a:cubicBezTo>
                    <a:pt x="358" y="4811"/>
                    <a:pt x="144" y="4668"/>
                    <a:pt x="1" y="4441"/>
                  </a:cubicBezTo>
                  <a:cubicBezTo>
                    <a:pt x="299" y="4180"/>
                    <a:pt x="561" y="3906"/>
                    <a:pt x="846" y="3656"/>
                  </a:cubicBezTo>
                  <a:cubicBezTo>
                    <a:pt x="1156" y="3358"/>
                    <a:pt x="1227" y="3013"/>
                    <a:pt x="1096" y="2608"/>
                  </a:cubicBezTo>
                  <a:cubicBezTo>
                    <a:pt x="1025" y="2406"/>
                    <a:pt x="930" y="2191"/>
                    <a:pt x="834" y="2001"/>
                  </a:cubicBezTo>
                  <a:cubicBezTo>
                    <a:pt x="739" y="1822"/>
                    <a:pt x="644" y="1655"/>
                    <a:pt x="501" y="1453"/>
                  </a:cubicBezTo>
                  <a:cubicBezTo>
                    <a:pt x="1632" y="1215"/>
                    <a:pt x="2704" y="989"/>
                    <a:pt x="3799" y="751"/>
                  </a:cubicBezTo>
                  <a:cubicBezTo>
                    <a:pt x="3990" y="703"/>
                    <a:pt x="4180" y="643"/>
                    <a:pt x="4371" y="584"/>
                  </a:cubicBezTo>
                  <a:cubicBezTo>
                    <a:pt x="5180" y="274"/>
                    <a:pt x="5978" y="48"/>
                    <a:pt x="6859" y="84"/>
                  </a:cubicBezTo>
                  <a:cubicBezTo>
                    <a:pt x="7049" y="96"/>
                    <a:pt x="7264" y="36"/>
                    <a:pt x="7490" y="0"/>
                  </a:cubicBezTo>
                  <a:cubicBezTo>
                    <a:pt x="7585" y="215"/>
                    <a:pt x="7728" y="417"/>
                    <a:pt x="7800" y="643"/>
                  </a:cubicBezTo>
                  <a:cubicBezTo>
                    <a:pt x="7942" y="1060"/>
                    <a:pt x="8204" y="1393"/>
                    <a:pt x="8585" y="1608"/>
                  </a:cubicBezTo>
                  <a:cubicBezTo>
                    <a:pt x="8835" y="1763"/>
                    <a:pt x="9062" y="1941"/>
                    <a:pt x="9312" y="2084"/>
                  </a:cubicBezTo>
                  <a:cubicBezTo>
                    <a:pt x="9693" y="2346"/>
                    <a:pt x="10074" y="2429"/>
                    <a:pt x="10526" y="2275"/>
                  </a:cubicBezTo>
                  <a:cubicBezTo>
                    <a:pt x="10788" y="2179"/>
                    <a:pt x="11086" y="2179"/>
                    <a:pt x="11371" y="2108"/>
                  </a:cubicBezTo>
                  <a:cubicBezTo>
                    <a:pt x="11812" y="2001"/>
                    <a:pt x="12264" y="1822"/>
                    <a:pt x="12764" y="16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1662265" y="3357992"/>
              <a:ext cx="423105" cy="280835"/>
            </a:xfrm>
            <a:custGeom>
              <a:avLst/>
              <a:gdLst/>
              <a:ahLst/>
              <a:cxnLst/>
              <a:rect l="l" t="t" r="r" b="b"/>
              <a:pathLst>
                <a:path w="12217" h="8109" extrusionOk="0">
                  <a:moveTo>
                    <a:pt x="12216" y="6728"/>
                  </a:moveTo>
                  <a:cubicBezTo>
                    <a:pt x="12157" y="6787"/>
                    <a:pt x="12133" y="6847"/>
                    <a:pt x="12097" y="6847"/>
                  </a:cubicBezTo>
                  <a:cubicBezTo>
                    <a:pt x="11383" y="6787"/>
                    <a:pt x="10442" y="6180"/>
                    <a:pt x="10478" y="5204"/>
                  </a:cubicBezTo>
                  <a:cubicBezTo>
                    <a:pt x="10490" y="4823"/>
                    <a:pt x="10371" y="4477"/>
                    <a:pt x="10192" y="4132"/>
                  </a:cubicBezTo>
                  <a:cubicBezTo>
                    <a:pt x="9966" y="3703"/>
                    <a:pt x="9835" y="3227"/>
                    <a:pt x="9668" y="2763"/>
                  </a:cubicBezTo>
                  <a:cubicBezTo>
                    <a:pt x="9609" y="2620"/>
                    <a:pt x="9573" y="2465"/>
                    <a:pt x="9525" y="2322"/>
                  </a:cubicBezTo>
                  <a:cubicBezTo>
                    <a:pt x="9418" y="2001"/>
                    <a:pt x="9216" y="1834"/>
                    <a:pt x="8882" y="1834"/>
                  </a:cubicBezTo>
                  <a:cubicBezTo>
                    <a:pt x="8394" y="1846"/>
                    <a:pt x="7906" y="1834"/>
                    <a:pt x="7430" y="1941"/>
                  </a:cubicBezTo>
                  <a:cubicBezTo>
                    <a:pt x="6787" y="2108"/>
                    <a:pt x="6120" y="2227"/>
                    <a:pt x="5477" y="2358"/>
                  </a:cubicBezTo>
                  <a:cubicBezTo>
                    <a:pt x="5144" y="2441"/>
                    <a:pt x="4810" y="2501"/>
                    <a:pt x="4513" y="2632"/>
                  </a:cubicBezTo>
                  <a:cubicBezTo>
                    <a:pt x="3739" y="3001"/>
                    <a:pt x="2882" y="3132"/>
                    <a:pt x="2084" y="3394"/>
                  </a:cubicBezTo>
                  <a:cubicBezTo>
                    <a:pt x="1965" y="3430"/>
                    <a:pt x="1834" y="3477"/>
                    <a:pt x="1715" y="3537"/>
                  </a:cubicBezTo>
                  <a:cubicBezTo>
                    <a:pt x="1631" y="3584"/>
                    <a:pt x="1548" y="3656"/>
                    <a:pt x="1536" y="3715"/>
                  </a:cubicBezTo>
                  <a:cubicBezTo>
                    <a:pt x="1441" y="4168"/>
                    <a:pt x="1155" y="4561"/>
                    <a:pt x="1334" y="5073"/>
                  </a:cubicBezTo>
                  <a:cubicBezTo>
                    <a:pt x="1536" y="5632"/>
                    <a:pt x="1620" y="6227"/>
                    <a:pt x="1774" y="6847"/>
                  </a:cubicBezTo>
                  <a:cubicBezTo>
                    <a:pt x="2286" y="6989"/>
                    <a:pt x="2524" y="7442"/>
                    <a:pt x="2846" y="7751"/>
                  </a:cubicBezTo>
                  <a:cubicBezTo>
                    <a:pt x="2810" y="8013"/>
                    <a:pt x="2667" y="8061"/>
                    <a:pt x="2501" y="8109"/>
                  </a:cubicBezTo>
                  <a:cubicBezTo>
                    <a:pt x="2012" y="7775"/>
                    <a:pt x="1500" y="7454"/>
                    <a:pt x="1012" y="7097"/>
                  </a:cubicBezTo>
                  <a:cubicBezTo>
                    <a:pt x="786" y="6930"/>
                    <a:pt x="655" y="6704"/>
                    <a:pt x="596" y="6430"/>
                  </a:cubicBezTo>
                  <a:cubicBezTo>
                    <a:pt x="536" y="6073"/>
                    <a:pt x="417" y="5739"/>
                    <a:pt x="357" y="5382"/>
                  </a:cubicBezTo>
                  <a:cubicBezTo>
                    <a:pt x="262" y="4918"/>
                    <a:pt x="226" y="4465"/>
                    <a:pt x="143" y="4001"/>
                  </a:cubicBezTo>
                  <a:cubicBezTo>
                    <a:pt x="119" y="3811"/>
                    <a:pt x="119" y="3596"/>
                    <a:pt x="72" y="3406"/>
                  </a:cubicBezTo>
                  <a:cubicBezTo>
                    <a:pt x="0" y="3037"/>
                    <a:pt x="119" y="2739"/>
                    <a:pt x="417" y="2525"/>
                  </a:cubicBezTo>
                  <a:cubicBezTo>
                    <a:pt x="738" y="2310"/>
                    <a:pt x="1096" y="2096"/>
                    <a:pt x="1453" y="1929"/>
                  </a:cubicBezTo>
                  <a:cubicBezTo>
                    <a:pt x="2108" y="1655"/>
                    <a:pt x="2763" y="1334"/>
                    <a:pt x="3453" y="1179"/>
                  </a:cubicBezTo>
                  <a:cubicBezTo>
                    <a:pt x="4108" y="1013"/>
                    <a:pt x="4727" y="822"/>
                    <a:pt x="5382" y="632"/>
                  </a:cubicBezTo>
                  <a:cubicBezTo>
                    <a:pt x="6096" y="441"/>
                    <a:pt x="6811" y="322"/>
                    <a:pt x="7549" y="191"/>
                  </a:cubicBezTo>
                  <a:cubicBezTo>
                    <a:pt x="8144" y="72"/>
                    <a:pt x="8739" y="1"/>
                    <a:pt x="9359" y="239"/>
                  </a:cubicBezTo>
                  <a:cubicBezTo>
                    <a:pt x="9454" y="334"/>
                    <a:pt x="9525" y="501"/>
                    <a:pt x="9656" y="608"/>
                  </a:cubicBezTo>
                  <a:cubicBezTo>
                    <a:pt x="10085" y="989"/>
                    <a:pt x="10418" y="1465"/>
                    <a:pt x="10716" y="1977"/>
                  </a:cubicBezTo>
                  <a:cubicBezTo>
                    <a:pt x="11025" y="2513"/>
                    <a:pt x="11216" y="3060"/>
                    <a:pt x="11395" y="3644"/>
                  </a:cubicBezTo>
                  <a:cubicBezTo>
                    <a:pt x="11442" y="3775"/>
                    <a:pt x="11478" y="3894"/>
                    <a:pt x="11490" y="4037"/>
                  </a:cubicBezTo>
                  <a:cubicBezTo>
                    <a:pt x="11561" y="4584"/>
                    <a:pt x="11633" y="5132"/>
                    <a:pt x="11692" y="5704"/>
                  </a:cubicBezTo>
                  <a:cubicBezTo>
                    <a:pt x="11728" y="5966"/>
                    <a:pt x="11811" y="6216"/>
                    <a:pt x="12014" y="6430"/>
                  </a:cubicBezTo>
                  <a:cubicBezTo>
                    <a:pt x="12085" y="6537"/>
                    <a:pt x="12145" y="6632"/>
                    <a:pt x="12216" y="67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1384340" y="3579017"/>
              <a:ext cx="343935" cy="165370"/>
            </a:xfrm>
            <a:custGeom>
              <a:avLst/>
              <a:gdLst/>
              <a:ahLst/>
              <a:cxnLst/>
              <a:rect l="l" t="t" r="r" b="b"/>
              <a:pathLst>
                <a:path w="9931" h="4775" extrusionOk="0">
                  <a:moveTo>
                    <a:pt x="0" y="1143"/>
                  </a:moveTo>
                  <a:cubicBezTo>
                    <a:pt x="346" y="869"/>
                    <a:pt x="691" y="631"/>
                    <a:pt x="1084" y="584"/>
                  </a:cubicBezTo>
                  <a:cubicBezTo>
                    <a:pt x="1536" y="536"/>
                    <a:pt x="1941" y="334"/>
                    <a:pt x="2370" y="191"/>
                  </a:cubicBezTo>
                  <a:cubicBezTo>
                    <a:pt x="2513" y="155"/>
                    <a:pt x="2667" y="119"/>
                    <a:pt x="2810" y="96"/>
                  </a:cubicBezTo>
                  <a:cubicBezTo>
                    <a:pt x="3263" y="0"/>
                    <a:pt x="3632" y="119"/>
                    <a:pt x="4037" y="310"/>
                  </a:cubicBezTo>
                  <a:cubicBezTo>
                    <a:pt x="4739" y="655"/>
                    <a:pt x="5465" y="941"/>
                    <a:pt x="6180" y="1239"/>
                  </a:cubicBezTo>
                  <a:cubicBezTo>
                    <a:pt x="6668" y="1441"/>
                    <a:pt x="7120" y="1727"/>
                    <a:pt x="7549" y="2036"/>
                  </a:cubicBezTo>
                  <a:cubicBezTo>
                    <a:pt x="8335" y="2596"/>
                    <a:pt x="9025" y="3251"/>
                    <a:pt x="9799" y="3810"/>
                  </a:cubicBezTo>
                  <a:cubicBezTo>
                    <a:pt x="9835" y="3846"/>
                    <a:pt x="9871" y="3917"/>
                    <a:pt x="9930" y="4025"/>
                  </a:cubicBezTo>
                  <a:cubicBezTo>
                    <a:pt x="9799" y="4084"/>
                    <a:pt x="9692" y="4156"/>
                    <a:pt x="9573" y="4167"/>
                  </a:cubicBezTo>
                  <a:cubicBezTo>
                    <a:pt x="9109" y="4227"/>
                    <a:pt x="8632" y="4239"/>
                    <a:pt x="8168" y="4322"/>
                  </a:cubicBezTo>
                  <a:cubicBezTo>
                    <a:pt x="7740" y="4394"/>
                    <a:pt x="7311" y="4513"/>
                    <a:pt x="6882" y="4620"/>
                  </a:cubicBezTo>
                  <a:cubicBezTo>
                    <a:pt x="6775" y="4644"/>
                    <a:pt x="6656" y="4679"/>
                    <a:pt x="6549" y="4703"/>
                  </a:cubicBezTo>
                  <a:cubicBezTo>
                    <a:pt x="6299" y="4775"/>
                    <a:pt x="6085" y="4739"/>
                    <a:pt x="5894" y="4513"/>
                  </a:cubicBezTo>
                  <a:cubicBezTo>
                    <a:pt x="5751" y="4346"/>
                    <a:pt x="5573" y="4215"/>
                    <a:pt x="5370" y="4096"/>
                  </a:cubicBezTo>
                  <a:lnTo>
                    <a:pt x="3632" y="2977"/>
                  </a:lnTo>
                  <a:cubicBezTo>
                    <a:pt x="3572" y="2953"/>
                    <a:pt x="3525" y="2893"/>
                    <a:pt x="3465" y="2870"/>
                  </a:cubicBezTo>
                  <a:cubicBezTo>
                    <a:pt x="2703" y="2596"/>
                    <a:pt x="2060" y="2120"/>
                    <a:pt x="1358" y="1739"/>
                  </a:cubicBezTo>
                  <a:cubicBezTo>
                    <a:pt x="1001" y="1548"/>
                    <a:pt x="643" y="1369"/>
                    <a:pt x="250" y="1250"/>
                  </a:cubicBezTo>
                  <a:cubicBezTo>
                    <a:pt x="191" y="1239"/>
                    <a:pt x="120" y="1203"/>
                    <a:pt x="0" y="11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2072938" y="3449941"/>
              <a:ext cx="284991" cy="171569"/>
            </a:xfrm>
            <a:custGeom>
              <a:avLst/>
              <a:gdLst/>
              <a:ahLst/>
              <a:cxnLst/>
              <a:rect l="l" t="t" r="r" b="b"/>
              <a:pathLst>
                <a:path w="8229" h="4954" extrusionOk="0">
                  <a:moveTo>
                    <a:pt x="8192" y="4656"/>
                  </a:moveTo>
                  <a:cubicBezTo>
                    <a:pt x="6942" y="4596"/>
                    <a:pt x="5716" y="4799"/>
                    <a:pt x="4466" y="4954"/>
                  </a:cubicBezTo>
                  <a:cubicBezTo>
                    <a:pt x="4359" y="4799"/>
                    <a:pt x="4287" y="4668"/>
                    <a:pt x="4204" y="4549"/>
                  </a:cubicBezTo>
                  <a:cubicBezTo>
                    <a:pt x="3966" y="4215"/>
                    <a:pt x="3704" y="3918"/>
                    <a:pt x="3382" y="3680"/>
                  </a:cubicBezTo>
                  <a:cubicBezTo>
                    <a:pt x="2811" y="3287"/>
                    <a:pt x="2311" y="2822"/>
                    <a:pt x="1763" y="2394"/>
                  </a:cubicBezTo>
                  <a:cubicBezTo>
                    <a:pt x="1358" y="2072"/>
                    <a:pt x="930" y="1775"/>
                    <a:pt x="406" y="1608"/>
                  </a:cubicBezTo>
                  <a:cubicBezTo>
                    <a:pt x="275" y="1132"/>
                    <a:pt x="132" y="667"/>
                    <a:pt x="1" y="143"/>
                  </a:cubicBezTo>
                  <a:cubicBezTo>
                    <a:pt x="358" y="84"/>
                    <a:pt x="691" y="120"/>
                    <a:pt x="1013" y="108"/>
                  </a:cubicBezTo>
                  <a:cubicBezTo>
                    <a:pt x="1382" y="96"/>
                    <a:pt x="1775" y="96"/>
                    <a:pt x="2144" y="36"/>
                  </a:cubicBezTo>
                  <a:cubicBezTo>
                    <a:pt x="2358" y="1"/>
                    <a:pt x="2537" y="24"/>
                    <a:pt x="2727" y="84"/>
                  </a:cubicBezTo>
                  <a:cubicBezTo>
                    <a:pt x="3585" y="358"/>
                    <a:pt x="4347" y="822"/>
                    <a:pt x="5013" y="1406"/>
                  </a:cubicBezTo>
                  <a:cubicBezTo>
                    <a:pt x="5299" y="1656"/>
                    <a:pt x="5597" y="1894"/>
                    <a:pt x="5871" y="2168"/>
                  </a:cubicBezTo>
                  <a:cubicBezTo>
                    <a:pt x="6109" y="2406"/>
                    <a:pt x="6347" y="2620"/>
                    <a:pt x="6537" y="2894"/>
                  </a:cubicBezTo>
                  <a:cubicBezTo>
                    <a:pt x="6823" y="3275"/>
                    <a:pt x="7157" y="3596"/>
                    <a:pt x="7538" y="3870"/>
                  </a:cubicBezTo>
                  <a:cubicBezTo>
                    <a:pt x="7788" y="4049"/>
                    <a:pt x="7990" y="4275"/>
                    <a:pt x="8216" y="4489"/>
                  </a:cubicBezTo>
                  <a:cubicBezTo>
                    <a:pt x="8228" y="4561"/>
                    <a:pt x="8216" y="4608"/>
                    <a:pt x="8192" y="46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1274658" y="3675918"/>
              <a:ext cx="298567" cy="122911"/>
            </a:xfrm>
            <a:custGeom>
              <a:avLst/>
              <a:gdLst/>
              <a:ahLst/>
              <a:cxnLst/>
              <a:rect l="l" t="t" r="r" b="b"/>
              <a:pathLst>
                <a:path w="8621" h="3549" extrusionOk="0">
                  <a:moveTo>
                    <a:pt x="0" y="2131"/>
                  </a:moveTo>
                  <a:cubicBezTo>
                    <a:pt x="215" y="1977"/>
                    <a:pt x="334" y="1881"/>
                    <a:pt x="465" y="1798"/>
                  </a:cubicBezTo>
                  <a:cubicBezTo>
                    <a:pt x="810" y="1608"/>
                    <a:pt x="1155" y="1429"/>
                    <a:pt x="1536" y="1250"/>
                  </a:cubicBezTo>
                  <a:cubicBezTo>
                    <a:pt x="2048" y="1012"/>
                    <a:pt x="2608" y="786"/>
                    <a:pt x="3120" y="560"/>
                  </a:cubicBezTo>
                  <a:cubicBezTo>
                    <a:pt x="3287" y="488"/>
                    <a:pt x="3465" y="429"/>
                    <a:pt x="3620" y="357"/>
                  </a:cubicBezTo>
                  <a:cubicBezTo>
                    <a:pt x="3894" y="191"/>
                    <a:pt x="4179" y="107"/>
                    <a:pt x="4513" y="119"/>
                  </a:cubicBezTo>
                  <a:cubicBezTo>
                    <a:pt x="4715" y="131"/>
                    <a:pt x="4941" y="48"/>
                    <a:pt x="5180" y="0"/>
                  </a:cubicBezTo>
                  <a:cubicBezTo>
                    <a:pt x="5834" y="298"/>
                    <a:pt x="6442" y="703"/>
                    <a:pt x="7073" y="1084"/>
                  </a:cubicBezTo>
                  <a:cubicBezTo>
                    <a:pt x="7311" y="1250"/>
                    <a:pt x="7573" y="1369"/>
                    <a:pt x="7811" y="1536"/>
                  </a:cubicBezTo>
                  <a:cubicBezTo>
                    <a:pt x="8037" y="1667"/>
                    <a:pt x="8263" y="1834"/>
                    <a:pt x="8478" y="1977"/>
                  </a:cubicBezTo>
                  <a:cubicBezTo>
                    <a:pt x="8525" y="2012"/>
                    <a:pt x="8561" y="2084"/>
                    <a:pt x="8621" y="2155"/>
                  </a:cubicBezTo>
                  <a:cubicBezTo>
                    <a:pt x="7823" y="2286"/>
                    <a:pt x="7132" y="2643"/>
                    <a:pt x="6335" y="2739"/>
                  </a:cubicBezTo>
                  <a:cubicBezTo>
                    <a:pt x="6215" y="2751"/>
                    <a:pt x="6096" y="2858"/>
                    <a:pt x="5977" y="2905"/>
                  </a:cubicBezTo>
                  <a:cubicBezTo>
                    <a:pt x="5823" y="2965"/>
                    <a:pt x="5656" y="3024"/>
                    <a:pt x="5489" y="3072"/>
                  </a:cubicBezTo>
                  <a:cubicBezTo>
                    <a:pt x="5382" y="3096"/>
                    <a:pt x="5251" y="3096"/>
                    <a:pt x="5180" y="3155"/>
                  </a:cubicBezTo>
                  <a:cubicBezTo>
                    <a:pt x="4608" y="3548"/>
                    <a:pt x="3977" y="3441"/>
                    <a:pt x="3358" y="3382"/>
                  </a:cubicBezTo>
                  <a:cubicBezTo>
                    <a:pt x="3156" y="3370"/>
                    <a:pt x="2941" y="3227"/>
                    <a:pt x="2739" y="3143"/>
                  </a:cubicBezTo>
                  <a:cubicBezTo>
                    <a:pt x="2525" y="3048"/>
                    <a:pt x="2334" y="2917"/>
                    <a:pt x="2132" y="2882"/>
                  </a:cubicBezTo>
                  <a:cubicBezTo>
                    <a:pt x="1786" y="2846"/>
                    <a:pt x="1489" y="2691"/>
                    <a:pt x="1191" y="2560"/>
                  </a:cubicBezTo>
                  <a:cubicBezTo>
                    <a:pt x="1012" y="2489"/>
                    <a:pt x="822" y="2405"/>
                    <a:pt x="620" y="2346"/>
                  </a:cubicBezTo>
                  <a:cubicBezTo>
                    <a:pt x="429" y="2298"/>
                    <a:pt x="262" y="2239"/>
                    <a:pt x="0" y="21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2037093" y="4076305"/>
              <a:ext cx="167829" cy="163708"/>
            </a:xfrm>
            <a:custGeom>
              <a:avLst/>
              <a:gdLst/>
              <a:ahLst/>
              <a:cxnLst/>
              <a:rect l="l" t="t" r="r" b="b"/>
              <a:pathLst>
                <a:path w="4846" h="4727" extrusionOk="0">
                  <a:moveTo>
                    <a:pt x="4679" y="2465"/>
                  </a:moveTo>
                  <a:cubicBezTo>
                    <a:pt x="4739" y="2727"/>
                    <a:pt x="4786" y="2977"/>
                    <a:pt x="4846" y="3298"/>
                  </a:cubicBezTo>
                  <a:cubicBezTo>
                    <a:pt x="4774" y="3715"/>
                    <a:pt x="4429" y="4024"/>
                    <a:pt x="4132" y="4346"/>
                  </a:cubicBezTo>
                  <a:cubicBezTo>
                    <a:pt x="3941" y="4572"/>
                    <a:pt x="3655" y="4691"/>
                    <a:pt x="3358" y="4691"/>
                  </a:cubicBezTo>
                  <a:cubicBezTo>
                    <a:pt x="2262" y="4727"/>
                    <a:pt x="1250" y="4465"/>
                    <a:pt x="429" y="3655"/>
                  </a:cubicBezTo>
                  <a:cubicBezTo>
                    <a:pt x="83" y="3310"/>
                    <a:pt x="0" y="2953"/>
                    <a:pt x="131" y="2489"/>
                  </a:cubicBezTo>
                  <a:cubicBezTo>
                    <a:pt x="333" y="1727"/>
                    <a:pt x="798" y="1131"/>
                    <a:pt x="1286" y="572"/>
                  </a:cubicBezTo>
                  <a:cubicBezTo>
                    <a:pt x="1560" y="274"/>
                    <a:pt x="1929" y="95"/>
                    <a:pt x="2346" y="36"/>
                  </a:cubicBezTo>
                  <a:cubicBezTo>
                    <a:pt x="2631" y="0"/>
                    <a:pt x="2762" y="95"/>
                    <a:pt x="2810" y="393"/>
                  </a:cubicBezTo>
                  <a:cubicBezTo>
                    <a:pt x="2858" y="715"/>
                    <a:pt x="2893" y="1048"/>
                    <a:pt x="2977" y="1369"/>
                  </a:cubicBezTo>
                  <a:cubicBezTo>
                    <a:pt x="3072" y="1869"/>
                    <a:pt x="3393" y="2143"/>
                    <a:pt x="3881" y="2227"/>
                  </a:cubicBezTo>
                  <a:cubicBezTo>
                    <a:pt x="4132" y="2286"/>
                    <a:pt x="4429" y="2298"/>
                    <a:pt x="4679" y="24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2188818" y="3896908"/>
              <a:ext cx="93646" cy="202081"/>
            </a:xfrm>
            <a:custGeom>
              <a:avLst/>
              <a:gdLst/>
              <a:ahLst/>
              <a:cxnLst/>
              <a:rect l="l" t="t" r="r" b="b"/>
              <a:pathLst>
                <a:path w="2704" h="5835" extrusionOk="0">
                  <a:moveTo>
                    <a:pt x="441" y="5633"/>
                  </a:moveTo>
                  <a:cubicBezTo>
                    <a:pt x="358" y="4918"/>
                    <a:pt x="298" y="4263"/>
                    <a:pt x="239" y="3620"/>
                  </a:cubicBezTo>
                  <a:lnTo>
                    <a:pt x="24" y="763"/>
                  </a:lnTo>
                  <a:cubicBezTo>
                    <a:pt x="1" y="525"/>
                    <a:pt x="24" y="275"/>
                    <a:pt x="24" y="1"/>
                  </a:cubicBezTo>
                  <a:cubicBezTo>
                    <a:pt x="798" y="156"/>
                    <a:pt x="1536" y="287"/>
                    <a:pt x="2310" y="430"/>
                  </a:cubicBezTo>
                  <a:cubicBezTo>
                    <a:pt x="2441" y="751"/>
                    <a:pt x="2525" y="1120"/>
                    <a:pt x="2548" y="1489"/>
                  </a:cubicBezTo>
                  <a:cubicBezTo>
                    <a:pt x="2584" y="1894"/>
                    <a:pt x="2620" y="2299"/>
                    <a:pt x="2656" y="2680"/>
                  </a:cubicBezTo>
                  <a:cubicBezTo>
                    <a:pt x="2668" y="2918"/>
                    <a:pt x="2620" y="3168"/>
                    <a:pt x="2644" y="3406"/>
                  </a:cubicBezTo>
                  <a:cubicBezTo>
                    <a:pt x="2656" y="4037"/>
                    <a:pt x="2679" y="4656"/>
                    <a:pt x="2703" y="5287"/>
                  </a:cubicBezTo>
                  <a:cubicBezTo>
                    <a:pt x="2703" y="5466"/>
                    <a:pt x="2668" y="5633"/>
                    <a:pt x="2644" y="5835"/>
                  </a:cubicBezTo>
                  <a:cubicBezTo>
                    <a:pt x="1882" y="5764"/>
                    <a:pt x="1179" y="5692"/>
                    <a:pt x="441" y="56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2147190" y="3855280"/>
              <a:ext cx="138149" cy="284956"/>
            </a:xfrm>
            <a:custGeom>
              <a:avLst/>
              <a:gdLst/>
              <a:ahLst/>
              <a:cxnLst/>
              <a:rect l="l" t="t" r="r" b="b"/>
              <a:pathLst>
                <a:path w="3989" h="8228" extrusionOk="0">
                  <a:moveTo>
                    <a:pt x="583" y="7990"/>
                  </a:moveTo>
                  <a:cubicBezTo>
                    <a:pt x="405" y="7668"/>
                    <a:pt x="333" y="7382"/>
                    <a:pt x="286" y="7061"/>
                  </a:cubicBezTo>
                  <a:cubicBezTo>
                    <a:pt x="167" y="6073"/>
                    <a:pt x="95" y="5108"/>
                    <a:pt x="71" y="4120"/>
                  </a:cubicBezTo>
                  <a:cubicBezTo>
                    <a:pt x="60" y="3548"/>
                    <a:pt x="0" y="2965"/>
                    <a:pt x="12" y="2382"/>
                  </a:cubicBezTo>
                  <a:cubicBezTo>
                    <a:pt x="12" y="1643"/>
                    <a:pt x="48" y="881"/>
                    <a:pt x="119" y="119"/>
                  </a:cubicBezTo>
                  <a:cubicBezTo>
                    <a:pt x="691" y="72"/>
                    <a:pt x="1226" y="24"/>
                    <a:pt x="1762" y="0"/>
                  </a:cubicBezTo>
                  <a:cubicBezTo>
                    <a:pt x="1857" y="0"/>
                    <a:pt x="1976" y="12"/>
                    <a:pt x="2084" y="48"/>
                  </a:cubicBezTo>
                  <a:cubicBezTo>
                    <a:pt x="2477" y="131"/>
                    <a:pt x="2858" y="227"/>
                    <a:pt x="3286" y="310"/>
                  </a:cubicBezTo>
                  <a:cubicBezTo>
                    <a:pt x="3322" y="441"/>
                    <a:pt x="3369" y="596"/>
                    <a:pt x="3393" y="739"/>
                  </a:cubicBezTo>
                  <a:cubicBezTo>
                    <a:pt x="3405" y="798"/>
                    <a:pt x="3381" y="881"/>
                    <a:pt x="3381" y="941"/>
                  </a:cubicBezTo>
                  <a:cubicBezTo>
                    <a:pt x="3191" y="1060"/>
                    <a:pt x="2988" y="1024"/>
                    <a:pt x="2786" y="965"/>
                  </a:cubicBezTo>
                  <a:cubicBezTo>
                    <a:pt x="2453" y="881"/>
                    <a:pt x="2131" y="798"/>
                    <a:pt x="1822" y="679"/>
                  </a:cubicBezTo>
                  <a:cubicBezTo>
                    <a:pt x="1524" y="584"/>
                    <a:pt x="1250" y="584"/>
                    <a:pt x="941" y="715"/>
                  </a:cubicBezTo>
                  <a:cubicBezTo>
                    <a:pt x="810" y="893"/>
                    <a:pt x="762" y="1143"/>
                    <a:pt x="774" y="1382"/>
                  </a:cubicBezTo>
                  <a:cubicBezTo>
                    <a:pt x="786" y="2013"/>
                    <a:pt x="881" y="2632"/>
                    <a:pt x="845" y="3263"/>
                  </a:cubicBezTo>
                  <a:cubicBezTo>
                    <a:pt x="822" y="3965"/>
                    <a:pt x="964" y="4632"/>
                    <a:pt x="941" y="5334"/>
                  </a:cubicBezTo>
                  <a:cubicBezTo>
                    <a:pt x="929" y="5823"/>
                    <a:pt x="1000" y="6311"/>
                    <a:pt x="1191" y="6775"/>
                  </a:cubicBezTo>
                  <a:cubicBezTo>
                    <a:pt x="1310" y="7061"/>
                    <a:pt x="1500" y="7263"/>
                    <a:pt x="1798" y="7335"/>
                  </a:cubicBezTo>
                  <a:cubicBezTo>
                    <a:pt x="2060" y="7394"/>
                    <a:pt x="2322" y="7442"/>
                    <a:pt x="2596" y="7454"/>
                  </a:cubicBezTo>
                  <a:cubicBezTo>
                    <a:pt x="3012" y="7489"/>
                    <a:pt x="3441" y="7489"/>
                    <a:pt x="3905" y="7501"/>
                  </a:cubicBezTo>
                  <a:cubicBezTo>
                    <a:pt x="3929" y="7692"/>
                    <a:pt x="3965" y="7882"/>
                    <a:pt x="3989" y="8061"/>
                  </a:cubicBezTo>
                  <a:cubicBezTo>
                    <a:pt x="3917" y="8120"/>
                    <a:pt x="3858" y="8168"/>
                    <a:pt x="3810" y="8204"/>
                  </a:cubicBezTo>
                  <a:cubicBezTo>
                    <a:pt x="3762" y="8216"/>
                    <a:pt x="3727" y="8228"/>
                    <a:pt x="3679" y="8228"/>
                  </a:cubicBezTo>
                  <a:cubicBezTo>
                    <a:pt x="2917" y="8168"/>
                    <a:pt x="2179" y="8109"/>
                    <a:pt x="1417" y="8049"/>
                  </a:cubicBezTo>
                  <a:cubicBezTo>
                    <a:pt x="1167" y="8025"/>
                    <a:pt x="893" y="8013"/>
                    <a:pt x="583" y="79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157947" y="3640870"/>
              <a:ext cx="262722" cy="104348"/>
            </a:xfrm>
            <a:custGeom>
              <a:avLst/>
              <a:gdLst/>
              <a:ahLst/>
              <a:cxnLst/>
              <a:rect l="l" t="t" r="r" b="b"/>
              <a:pathLst>
                <a:path w="7586" h="3013" extrusionOk="0">
                  <a:moveTo>
                    <a:pt x="7585" y="429"/>
                  </a:moveTo>
                  <a:cubicBezTo>
                    <a:pt x="7526" y="512"/>
                    <a:pt x="7490" y="584"/>
                    <a:pt x="7430" y="596"/>
                  </a:cubicBezTo>
                  <a:cubicBezTo>
                    <a:pt x="6871" y="726"/>
                    <a:pt x="6359" y="1024"/>
                    <a:pt x="5811" y="1227"/>
                  </a:cubicBezTo>
                  <a:cubicBezTo>
                    <a:pt x="5085" y="1477"/>
                    <a:pt x="4442" y="1881"/>
                    <a:pt x="3787" y="2250"/>
                  </a:cubicBezTo>
                  <a:cubicBezTo>
                    <a:pt x="3394" y="2477"/>
                    <a:pt x="3025" y="2727"/>
                    <a:pt x="2561" y="3012"/>
                  </a:cubicBezTo>
                  <a:cubicBezTo>
                    <a:pt x="1775" y="2929"/>
                    <a:pt x="942" y="2596"/>
                    <a:pt x="108" y="2358"/>
                  </a:cubicBezTo>
                  <a:cubicBezTo>
                    <a:pt x="1" y="2191"/>
                    <a:pt x="49" y="2072"/>
                    <a:pt x="180" y="2012"/>
                  </a:cubicBezTo>
                  <a:cubicBezTo>
                    <a:pt x="834" y="1727"/>
                    <a:pt x="1477" y="1405"/>
                    <a:pt x="2156" y="1203"/>
                  </a:cubicBezTo>
                  <a:cubicBezTo>
                    <a:pt x="2954" y="988"/>
                    <a:pt x="3739" y="726"/>
                    <a:pt x="4525" y="476"/>
                  </a:cubicBezTo>
                  <a:cubicBezTo>
                    <a:pt x="4978" y="345"/>
                    <a:pt x="5418" y="226"/>
                    <a:pt x="5871" y="72"/>
                  </a:cubicBezTo>
                  <a:cubicBezTo>
                    <a:pt x="6085" y="0"/>
                    <a:pt x="6299" y="0"/>
                    <a:pt x="6526" y="72"/>
                  </a:cubicBezTo>
                  <a:cubicBezTo>
                    <a:pt x="6883" y="191"/>
                    <a:pt x="7228" y="298"/>
                    <a:pt x="7585" y="4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1570732" y="3915472"/>
              <a:ext cx="85369" cy="275086"/>
            </a:xfrm>
            <a:custGeom>
              <a:avLst/>
              <a:gdLst/>
              <a:ahLst/>
              <a:cxnLst/>
              <a:rect l="l" t="t" r="r" b="b"/>
              <a:pathLst>
                <a:path w="2465" h="7943" extrusionOk="0">
                  <a:moveTo>
                    <a:pt x="1679" y="1"/>
                  </a:moveTo>
                  <a:cubicBezTo>
                    <a:pt x="1988" y="1072"/>
                    <a:pt x="1762" y="2168"/>
                    <a:pt x="2084" y="3156"/>
                  </a:cubicBezTo>
                  <a:cubicBezTo>
                    <a:pt x="2107" y="4204"/>
                    <a:pt x="2369" y="5228"/>
                    <a:pt x="2465" y="6311"/>
                  </a:cubicBezTo>
                  <a:cubicBezTo>
                    <a:pt x="1679" y="6823"/>
                    <a:pt x="917" y="7442"/>
                    <a:pt x="24" y="7942"/>
                  </a:cubicBezTo>
                  <a:cubicBezTo>
                    <a:pt x="0" y="7537"/>
                    <a:pt x="131" y="7204"/>
                    <a:pt x="202" y="6871"/>
                  </a:cubicBezTo>
                  <a:cubicBezTo>
                    <a:pt x="441" y="5871"/>
                    <a:pt x="691" y="4870"/>
                    <a:pt x="917" y="3870"/>
                  </a:cubicBezTo>
                  <a:cubicBezTo>
                    <a:pt x="1000" y="3442"/>
                    <a:pt x="1024" y="3001"/>
                    <a:pt x="1107" y="2561"/>
                  </a:cubicBezTo>
                  <a:cubicBezTo>
                    <a:pt x="1238" y="1775"/>
                    <a:pt x="1405" y="989"/>
                    <a:pt x="1548" y="203"/>
                  </a:cubicBezTo>
                  <a:cubicBezTo>
                    <a:pt x="1536" y="167"/>
                    <a:pt x="1584" y="144"/>
                    <a:pt x="1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809038" y="4049084"/>
              <a:ext cx="101889" cy="238375"/>
            </a:xfrm>
            <a:custGeom>
              <a:avLst/>
              <a:gdLst/>
              <a:ahLst/>
              <a:cxnLst/>
              <a:rect l="l" t="t" r="r" b="b"/>
              <a:pathLst>
                <a:path w="2942" h="6883" extrusionOk="0">
                  <a:moveTo>
                    <a:pt x="715" y="6882"/>
                  </a:moveTo>
                  <a:cubicBezTo>
                    <a:pt x="513" y="6549"/>
                    <a:pt x="537" y="6239"/>
                    <a:pt x="513" y="5942"/>
                  </a:cubicBezTo>
                  <a:cubicBezTo>
                    <a:pt x="763" y="5644"/>
                    <a:pt x="1025" y="5370"/>
                    <a:pt x="1227" y="5060"/>
                  </a:cubicBezTo>
                  <a:cubicBezTo>
                    <a:pt x="1799" y="4168"/>
                    <a:pt x="1906" y="3263"/>
                    <a:pt x="1358" y="2298"/>
                  </a:cubicBezTo>
                  <a:cubicBezTo>
                    <a:pt x="1120" y="1882"/>
                    <a:pt x="846" y="1501"/>
                    <a:pt x="477" y="1227"/>
                  </a:cubicBezTo>
                  <a:cubicBezTo>
                    <a:pt x="191" y="1000"/>
                    <a:pt x="37" y="727"/>
                    <a:pt x="13" y="393"/>
                  </a:cubicBezTo>
                  <a:cubicBezTo>
                    <a:pt x="13" y="298"/>
                    <a:pt x="1" y="215"/>
                    <a:pt x="1" y="96"/>
                  </a:cubicBezTo>
                  <a:cubicBezTo>
                    <a:pt x="132" y="60"/>
                    <a:pt x="251" y="12"/>
                    <a:pt x="382" y="0"/>
                  </a:cubicBezTo>
                  <a:cubicBezTo>
                    <a:pt x="644" y="0"/>
                    <a:pt x="870" y="108"/>
                    <a:pt x="1072" y="250"/>
                  </a:cubicBezTo>
                  <a:cubicBezTo>
                    <a:pt x="1727" y="762"/>
                    <a:pt x="2275" y="1358"/>
                    <a:pt x="2608" y="2143"/>
                  </a:cubicBezTo>
                  <a:cubicBezTo>
                    <a:pt x="2918" y="2894"/>
                    <a:pt x="2942" y="3644"/>
                    <a:pt x="2799" y="4418"/>
                  </a:cubicBezTo>
                  <a:cubicBezTo>
                    <a:pt x="2680" y="5060"/>
                    <a:pt x="2287" y="5549"/>
                    <a:pt x="1858" y="6001"/>
                  </a:cubicBezTo>
                  <a:cubicBezTo>
                    <a:pt x="1525" y="6323"/>
                    <a:pt x="1227" y="6680"/>
                    <a:pt x="715" y="68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1790925" y="3878380"/>
              <a:ext cx="121664" cy="151760"/>
            </a:xfrm>
            <a:custGeom>
              <a:avLst/>
              <a:gdLst/>
              <a:ahLst/>
              <a:cxnLst/>
              <a:rect l="l" t="t" r="r" b="b"/>
              <a:pathLst>
                <a:path w="3513" h="4382" extrusionOk="0">
                  <a:moveTo>
                    <a:pt x="524" y="4334"/>
                  </a:moveTo>
                  <a:cubicBezTo>
                    <a:pt x="452" y="3548"/>
                    <a:pt x="405" y="2834"/>
                    <a:pt x="298" y="2131"/>
                  </a:cubicBezTo>
                  <a:cubicBezTo>
                    <a:pt x="214" y="1429"/>
                    <a:pt x="143" y="715"/>
                    <a:pt x="0" y="24"/>
                  </a:cubicBezTo>
                  <a:cubicBezTo>
                    <a:pt x="119" y="24"/>
                    <a:pt x="167" y="0"/>
                    <a:pt x="202" y="24"/>
                  </a:cubicBezTo>
                  <a:lnTo>
                    <a:pt x="1941" y="1131"/>
                  </a:lnTo>
                  <a:cubicBezTo>
                    <a:pt x="2107" y="1238"/>
                    <a:pt x="2262" y="1357"/>
                    <a:pt x="2441" y="1465"/>
                  </a:cubicBezTo>
                  <a:cubicBezTo>
                    <a:pt x="2703" y="1608"/>
                    <a:pt x="2953" y="1762"/>
                    <a:pt x="3191" y="1905"/>
                  </a:cubicBezTo>
                  <a:cubicBezTo>
                    <a:pt x="3477" y="2108"/>
                    <a:pt x="3512" y="2298"/>
                    <a:pt x="3274" y="2500"/>
                  </a:cubicBezTo>
                  <a:cubicBezTo>
                    <a:pt x="2881" y="2834"/>
                    <a:pt x="2548" y="3239"/>
                    <a:pt x="2179" y="3572"/>
                  </a:cubicBezTo>
                  <a:cubicBezTo>
                    <a:pt x="1834" y="3894"/>
                    <a:pt x="1405" y="4096"/>
                    <a:pt x="1000" y="4322"/>
                  </a:cubicBezTo>
                  <a:cubicBezTo>
                    <a:pt x="881" y="4382"/>
                    <a:pt x="691" y="4334"/>
                    <a:pt x="524" y="43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2285304" y="3510964"/>
              <a:ext cx="182721" cy="84988"/>
            </a:xfrm>
            <a:custGeom>
              <a:avLst/>
              <a:gdLst/>
              <a:ahLst/>
              <a:cxnLst/>
              <a:rect l="l" t="t" r="r" b="b"/>
              <a:pathLst>
                <a:path w="5276" h="2454" extrusionOk="0">
                  <a:moveTo>
                    <a:pt x="1" y="72"/>
                  </a:moveTo>
                  <a:cubicBezTo>
                    <a:pt x="1108" y="1"/>
                    <a:pt x="2120" y="1"/>
                    <a:pt x="3108" y="227"/>
                  </a:cubicBezTo>
                  <a:cubicBezTo>
                    <a:pt x="3465" y="298"/>
                    <a:pt x="3799" y="465"/>
                    <a:pt x="4049" y="691"/>
                  </a:cubicBezTo>
                  <a:cubicBezTo>
                    <a:pt x="4489" y="1084"/>
                    <a:pt x="4942" y="1501"/>
                    <a:pt x="5239" y="2037"/>
                  </a:cubicBezTo>
                  <a:cubicBezTo>
                    <a:pt x="5251" y="2072"/>
                    <a:pt x="5251" y="2132"/>
                    <a:pt x="5275" y="2203"/>
                  </a:cubicBezTo>
                  <a:cubicBezTo>
                    <a:pt x="5120" y="2203"/>
                    <a:pt x="4977" y="2239"/>
                    <a:pt x="4823" y="2203"/>
                  </a:cubicBezTo>
                  <a:cubicBezTo>
                    <a:pt x="4263" y="2084"/>
                    <a:pt x="3703" y="2180"/>
                    <a:pt x="3191" y="2358"/>
                  </a:cubicBezTo>
                  <a:cubicBezTo>
                    <a:pt x="2846" y="2453"/>
                    <a:pt x="2596" y="2442"/>
                    <a:pt x="2358" y="2156"/>
                  </a:cubicBezTo>
                  <a:cubicBezTo>
                    <a:pt x="2191" y="1977"/>
                    <a:pt x="1965" y="1858"/>
                    <a:pt x="1775" y="1715"/>
                  </a:cubicBezTo>
                  <a:cubicBezTo>
                    <a:pt x="1132" y="1239"/>
                    <a:pt x="608" y="667"/>
                    <a:pt x="1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733608" y="3495726"/>
              <a:ext cx="258982" cy="76295"/>
            </a:xfrm>
            <a:custGeom>
              <a:avLst/>
              <a:gdLst/>
              <a:ahLst/>
              <a:cxnLst/>
              <a:rect l="l" t="t" r="r" b="b"/>
              <a:pathLst>
                <a:path w="7478" h="2203" extrusionOk="0">
                  <a:moveTo>
                    <a:pt x="7287" y="36"/>
                  </a:moveTo>
                  <a:cubicBezTo>
                    <a:pt x="7346" y="215"/>
                    <a:pt x="7406" y="417"/>
                    <a:pt x="7477" y="631"/>
                  </a:cubicBezTo>
                  <a:cubicBezTo>
                    <a:pt x="7310" y="679"/>
                    <a:pt x="7168" y="726"/>
                    <a:pt x="7013" y="738"/>
                  </a:cubicBezTo>
                  <a:cubicBezTo>
                    <a:pt x="6596" y="798"/>
                    <a:pt x="6167" y="834"/>
                    <a:pt x="5751" y="905"/>
                  </a:cubicBezTo>
                  <a:cubicBezTo>
                    <a:pt x="5417" y="965"/>
                    <a:pt x="5108" y="1072"/>
                    <a:pt x="4786" y="1155"/>
                  </a:cubicBezTo>
                  <a:cubicBezTo>
                    <a:pt x="4143" y="1322"/>
                    <a:pt x="3512" y="1524"/>
                    <a:pt x="2846" y="1631"/>
                  </a:cubicBezTo>
                  <a:cubicBezTo>
                    <a:pt x="2238" y="1727"/>
                    <a:pt x="1643" y="1929"/>
                    <a:pt x="1048" y="2084"/>
                  </a:cubicBezTo>
                  <a:cubicBezTo>
                    <a:pt x="857" y="2120"/>
                    <a:pt x="655" y="2167"/>
                    <a:pt x="452" y="2179"/>
                  </a:cubicBezTo>
                  <a:cubicBezTo>
                    <a:pt x="238" y="2203"/>
                    <a:pt x="143" y="2096"/>
                    <a:pt x="83" y="1881"/>
                  </a:cubicBezTo>
                  <a:cubicBezTo>
                    <a:pt x="48" y="1798"/>
                    <a:pt x="36" y="1703"/>
                    <a:pt x="24" y="1619"/>
                  </a:cubicBezTo>
                  <a:cubicBezTo>
                    <a:pt x="0" y="1560"/>
                    <a:pt x="0" y="1488"/>
                    <a:pt x="0" y="1405"/>
                  </a:cubicBezTo>
                  <a:cubicBezTo>
                    <a:pt x="464" y="1203"/>
                    <a:pt x="953" y="1155"/>
                    <a:pt x="1417" y="1072"/>
                  </a:cubicBezTo>
                  <a:cubicBezTo>
                    <a:pt x="1988" y="953"/>
                    <a:pt x="2560" y="893"/>
                    <a:pt x="3119" y="750"/>
                  </a:cubicBezTo>
                  <a:cubicBezTo>
                    <a:pt x="3858" y="596"/>
                    <a:pt x="4584" y="441"/>
                    <a:pt x="5334" y="298"/>
                  </a:cubicBezTo>
                  <a:cubicBezTo>
                    <a:pt x="5894" y="179"/>
                    <a:pt x="6465" y="95"/>
                    <a:pt x="7025" y="0"/>
                  </a:cubicBezTo>
                  <a:cubicBezTo>
                    <a:pt x="7132" y="12"/>
                    <a:pt x="7191" y="36"/>
                    <a:pt x="7287" y="36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2434986" y="3896528"/>
              <a:ext cx="62719" cy="252783"/>
            </a:xfrm>
            <a:custGeom>
              <a:avLst/>
              <a:gdLst/>
              <a:ahLst/>
              <a:cxnLst/>
              <a:rect l="l" t="t" r="r" b="b"/>
              <a:pathLst>
                <a:path w="1811" h="7299" extrusionOk="0">
                  <a:moveTo>
                    <a:pt x="1513" y="7180"/>
                  </a:moveTo>
                  <a:cubicBezTo>
                    <a:pt x="1263" y="7299"/>
                    <a:pt x="1036" y="7132"/>
                    <a:pt x="810" y="7060"/>
                  </a:cubicBezTo>
                  <a:cubicBezTo>
                    <a:pt x="679" y="7013"/>
                    <a:pt x="632" y="6739"/>
                    <a:pt x="751" y="6668"/>
                  </a:cubicBezTo>
                  <a:cubicBezTo>
                    <a:pt x="1286" y="6346"/>
                    <a:pt x="1334" y="5810"/>
                    <a:pt x="1334" y="5275"/>
                  </a:cubicBezTo>
                  <a:cubicBezTo>
                    <a:pt x="1334" y="5072"/>
                    <a:pt x="1322" y="4870"/>
                    <a:pt x="1370" y="4679"/>
                  </a:cubicBezTo>
                  <a:cubicBezTo>
                    <a:pt x="1465" y="4084"/>
                    <a:pt x="1406" y="3465"/>
                    <a:pt x="1429" y="2869"/>
                  </a:cubicBezTo>
                  <a:cubicBezTo>
                    <a:pt x="1441" y="2417"/>
                    <a:pt x="1394" y="1941"/>
                    <a:pt x="1370" y="1476"/>
                  </a:cubicBezTo>
                  <a:cubicBezTo>
                    <a:pt x="1346" y="1226"/>
                    <a:pt x="1227" y="1072"/>
                    <a:pt x="977" y="988"/>
                  </a:cubicBezTo>
                  <a:cubicBezTo>
                    <a:pt x="715" y="893"/>
                    <a:pt x="429" y="786"/>
                    <a:pt x="143" y="691"/>
                  </a:cubicBezTo>
                  <a:cubicBezTo>
                    <a:pt x="24" y="476"/>
                    <a:pt x="1" y="250"/>
                    <a:pt x="84" y="0"/>
                  </a:cubicBezTo>
                  <a:cubicBezTo>
                    <a:pt x="453" y="131"/>
                    <a:pt x="798" y="238"/>
                    <a:pt x="1132" y="369"/>
                  </a:cubicBezTo>
                  <a:cubicBezTo>
                    <a:pt x="1620" y="572"/>
                    <a:pt x="1810" y="833"/>
                    <a:pt x="1727" y="1357"/>
                  </a:cubicBezTo>
                  <a:cubicBezTo>
                    <a:pt x="1608" y="1976"/>
                    <a:pt x="1787" y="2608"/>
                    <a:pt x="1632" y="3215"/>
                  </a:cubicBezTo>
                  <a:cubicBezTo>
                    <a:pt x="1751" y="3631"/>
                    <a:pt x="1679" y="4048"/>
                    <a:pt x="1703" y="4465"/>
                  </a:cubicBezTo>
                  <a:cubicBezTo>
                    <a:pt x="1763" y="5346"/>
                    <a:pt x="1727" y="6203"/>
                    <a:pt x="1572" y="7060"/>
                  </a:cubicBezTo>
                  <a:cubicBezTo>
                    <a:pt x="1560" y="7096"/>
                    <a:pt x="1525" y="7132"/>
                    <a:pt x="1513" y="7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1566195" y="3560454"/>
              <a:ext cx="98149" cy="49940"/>
            </a:xfrm>
            <a:custGeom>
              <a:avLst/>
              <a:gdLst/>
              <a:ahLst/>
              <a:cxnLst/>
              <a:rect l="l" t="t" r="r" b="b"/>
              <a:pathLst>
                <a:path w="2834" h="1442" extrusionOk="0">
                  <a:moveTo>
                    <a:pt x="2500" y="0"/>
                  </a:moveTo>
                  <a:cubicBezTo>
                    <a:pt x="2667" y="370"/>
                    <a:pt x="2834" y="691"/>
                    <a:pt x="2739" y="1084"/>
                  </a:cubicBezTo>
                  <a:cubicBezTo>
                    <a:pt x="2381" y="1203"/>
                    <a:pt x="2024" y="1310"/>
                    <a:pt x="1631" y="1441"/>
                  </a:cubicBezTo>
                  <a:cubicBezTo>
                    <a:pt x="1298" y="1251"/>
                    <a:pt x="929" y="1072"/>
                    <a:pt x="512" y="989"/>
                  </a:cubicBezTo>
                  <a:cubicBezTo>
                    <a:pt x="357" y="941"/>
                    <a:pt x="226" y="822"/>
                    <a:pt x="0" y="667"/>
                  </a:cubicBezTo>
                  <a:cubicBezTo>
                    <a:pt x="881" y="429"/>
                    <a:pt x="1667" y="227"/>
                    <a:pt x="2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2439523" y="3941861"/>
              <a:ext cx="27256" cy="157128"/>
            </a:xfrm>
            <a:custGeom>
              <a:avLst/>
              <a:gdLst/>
              <a:ahLst/>
              <a:cxnLst/>
              <a:rect l="l" t="t" r="r" b="b"/>
              <a:pathLst>
                <a:path w="787" h="4537" extrusionOk="0">
                  <a:moveTo>
                    <a:pt x="60" y="1"/>
                  </a:moveTo>
                  <a:cubicBezTo>
                    <a:pt x="322" y="96"/>
                    <a:pt x="548" y="179"/>
                    <a:pt x="786" y="275"/>
                  </a:cubicBezTo>
                  <a:cubicBezTo>
                    <a:pt x="667" y="882"/>
                    <a:pt x="620" y="1465"/>
                    <a:pt x="763" y="2025"/>
                  </a:cubicBezTo>
                  <a:cubicBezTo>
                    <a:pt x="774" y="2084"/>
                    <a:pt x="774" y="2156"/>
                    <a:pt x="763" y="2215"/>
                  </a:cubicBezTo>
                  <a:cubicBezTo>
                    <a:pt x="608" y="2739"/>
                    <a:pt x="679" y="3287"/>
                    <a:pt x="667" y="3823"/>
                  </a:cubicBezTo>
                  <a:cubicBezTo>
                    <a:pt x="667" y="3977"/>
                    <a:pt x="655" y="4132"/>
                    <a:pt x="632" y="4287"/>
                  </a:cubicBezTo>
                  <a:cubicBezTo>
                    <a:pt x="620" y="4358"/>
                    <a:pt x="596" y="4454"/>
                    <a:pt x="584" y="4513"/>
                  </a:cubicBezTo>
                  <a:cubicBezTo>
                    <a:pt x="524" y="4525"/>
                    <a:pt x="489" y="4537"/>
                    <a:pt x="477" y="4525"/>
                  </a:cubicBezTo>
                  <a:cubicBezTo>
                    <a:pt x="453" y="4525"/>
                    <a:pt x="453" y="4477"/>
                    <a:pt x="441" y="4466"/>
                  </a:cubicBezTo>
                  <a:cubicBezTo>
                    <a:pt x="298" y="3049"/>
                    <a:pt x="143" y="1620"/>
                    <a:pt x="1" y="203"/>
                  </a:cubicBezTo>
                  <a:cubicBezTo>
                    <a:pt x="1" y="179"/>
                    <a:pt x="24" y="132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1646161" y="3615312"/>
              <a:ext cx="91984" cy="60226"/>
            </a:xfrm>
            <a:custGeom>
              <a:avLst/>
              <a:gdLst/>
              <a:ahLst/>
              <a:cxnLst/>
              <a:rect l="l" t="t" r="r" b="b"/>
              <a:pathLst>
                <a:path w="2656" h="1739" extrusionOk="0">
                  <a:moveTo>
                    <a:pt x="2656" y="1310"/>
                  </a:moveTo>
                  <a:cubicBezTo>
                    <a:pt x="2549" y="1560"/>
                    <a:pt x="2358" y="1667"/>
                    <a:pt x="2085" y="1738"/>
                  </a:cubicBezTo>
                  <a:cubicBezTo>
                    <a:pt x="1906" y="1619"/>
                    <a:pt x="1715" y="1488"/>
                    <a:pt x="1525" y="1334"/>
                  </a:cubicBezTo>
                  <a:cubicBezTo>
                    <a:pt x="1132" y="1036"/>
                    <a:pt x="763" y="726"/>
                    <a:pt x="251" y="619"/>
                  </a:cubicBezTo>
                  <a:cubicBezTo>
                    <a:pt x="13" y="572"/>
                    <a:pt x="1" y="310"/>
                    <a:pt x="180" y="155"/>
                  </a:cubicBezTo>
                  <a:cubicBezTo>
                    <a:pt x="310" y="60"/>
                    <a:pt x="453" y="0"/>
                    <a:pt x="608" y="60"/>
                  </a:cubicBezTo>
                  <a:cubicBezTo>
                    <a:pt x="811" y="107"/>
                    <a:pt x="989" y="191"/>
                    <a:pt x="1168" y="262"/>
                  </a:cubicBezTo>
                  <a:cubicBezTo>
                    <a:pt x="1239" y="298"/>
                    <a:pt x="1323" y="369"/>
                    <a:pt x="1406" y="369"/>
                  </a:cubicBezTo>
                  <a:cubicBezTo>
                    <a:pt x="1537" y="369"/>
                    <a:pt x="1680" y="333"/>
                    <a:pt x="1775" y="441"/>
                  </a:cubicBezTo>
                  <a:cubicBezTo>
                    <a:pt x="2061" y="750"/>
                    <a:pt x="2501" y="857"/>
                    <a:pt x="2656" y="1310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813159" y="4107232"/>
              <a:ext cx="36329" cy="109716"/>
            </a:xfrm>
            <a:custGeom>
              <a:avLst/>
              <a:gdLst/>
              <a:ahLst/>
              <a:cxnLst/>
              <a:rect l="l" t="t" r="r" b="b"/>
              <a:pathLst>
                <a:path w="1049" h="3168" extrusionOk="0">
                  <a:moveTo>
                    <a:pt x="72" y="0"/>
                  </a:moveTo>
                  <a:cubicBezTo>
                    <a:pt x="644" y="322"/>
                    <a:pt x="763" y="857"/>
                    <a:pt x="953" y="1334"/>
                  </a:cubicBezTo>
                  <a:cubicBezTo>
                    <a:pt x="882" y="1965"/>
                    <a:pt x="1049" y="2667"/>
                    <a:pt x="477" y="3167"/>
                  </a:cubicBezTo>
                  <a:cubicBezTo>
                    <a:pt x="299" y="3155"/>
                    <a:pt x="299" y="3024"/>
                    <a:pt x="263" y="2917"/>
                  </a:cubicBezTo>
                  <a:cubicBezTo>
                    <a:pt x="227" y="2727"/>
                    <a:pt x="168" y="2536"/>
                    <a:pt x="168" y="2334"/>
                  </a:cubicBezTo>
                  <a:cubicBezTo>
                    <a:pt x="191" y="1631"/>
                    <a:pt x="60" y="941"/>
                    <a:pt x="1" y="226"/>
                  </a:cubicBezTo>
                  <a:cubicBezTo>
                    <a:pt x="13" y="179"/>
                    <a:pt x="49" y="143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1110535" y="3343550"/>
              <a:ext cx="1483241" cy="1231289"/>
            </a:xfrm>
            <a:custGeom>
              <a:avLst/>
              <a:gdLst/>
              <a:ahLst/>
              <a:cxnLst/>
              <a:rect l="l" t="t" r="r" b="b"/>
              <a:pathLst>
                <a:path w="42828" h="35553" extrusionOk="0">
                  <a:moveTo>
                    <a:pt x="27409" y="2525"/>
                  </a:moveTo>
                  <a:cubicBezTo>
                    <a:pt x="28326" y="2549"/>
                    <a:pt x="29195" y="2561"/>
                    <a:pt x="30064" y="2573"/>
                  </a:cubicBezTo>
                  <a:cubicBezTo>
                    <a:pt x="30516" y="2584"/>
                    <a:pt x="30957" y="2573"/>
                    <a:pt x="31362" y="2811"/>
                  </a:cubicBezTo>
                  <a:cubicBezTo>
                    <a:pt x="31457" y="2858"/>
                    <a:pt x="31576" y="2858"/>
                    <a:pt x="31671" y="2858"/>
                  </a:cubicBezTo>
                  <a:cubicBezTo>
                    <a:pt x="31898" y="2846"/>
                    <a:pt x="32124" y="2823"/>
                    <a:pt x="32350" y="2799"/>
                  </a:cubicBezTo>
                  <a:cubicBezTo>
                    <a:pt x="32910" y="2739"/>
                    <a:pt x="33445" y="2799"/>
                    <a:pt x="34017" y="2858"/>
                  </a:cubicBezTo>
                  <a:cubicBezTo>
                    <a:pt x="34696" y="2942"/>
                    <a:pt x="35291" y="3215"/>
                    <a:pt x="35934" y="3418"/>
                  </a:cubicBezTo>
                  <a:cubicBezTo>
                    <a:pt x="36362" y="3549"/>
                    <a:pt x="36720" y="3847"/>
                    <a:pt x="37124" y="4013"/>
                  </a:cubicBezTo>
                  <a:cubicBezTo>
                    <a:pt x="37624" y="4228"/>
                    <a:pt x="37970" y="4656"/>
                    <a:pt x="38422" y="4942"/>
                  </a:cubicBezTo>
                  <a:cubicBezTo>
                    <a:pt x="38851" y="5228"/>
                    <a:pt x="39160" y="5644"/>
                    <a:pt x="39494" y="6025"/>
                  </a:cubicBezTo>
                  <a:cubicBezTo>
                    <a:pt x="39827" y="6442"/>
                    <a:pt x="40160" y="6859"/>
                    <a:pt x="40446" y="7323"/>
                  </a:cubicBezTo>
                  <a:cubicBezTo>
                    <a:pt x="40649" y="7657"/>
                    <a:pt x="40994" y="7907"/>
                    <a:pt x="41161" y="8276"/>
                  </a:cubicBezTo>
                  <a:cubicBezTo>
                    <a:pt x="41220" y="8395"/>
                    <a:pt x="41256" y="8514"/>
                    <a:pt x="41292" y="8645"/>
                  </a:cubicBezTo>
                  <a:cubicBezTo>
                    <a:pt x="41411" y="9204"/>
                    <a:pt x="41530" y="9776"/>
                    <a:pt x="41637" y="10359"/>
                  </a:cubicBezTo>
                  <a:cubicBezTo>
                    <a:pt x="41708" y="10716"/>
                    <a:pt x="41768" y="11062"/>
                    <a:pt x="41815" y="11419"/>
                  </a:cubicBezTo>
                  <a:cubicBezTo>
                    <a:pt x="41899" y="11919"/>
                    <a:pt x="41970" y="12419"/>
                    <a:pt x="42065" y="12931"/>
                  </a:cubicBezTo>
                  <a:cubicBezTo>
                    <a:pt x="42089" y="13086"/>
                    <a:pt x="42125" y="13241"/>
                    <a:pt x="42137" y="13395"/>
                  </a:cubicBezTo>
                  <a:cubicBezTo>
                    <a:pt x="42292" y="14812"/>
                    <a:pt x="42446" y="16217"/>
                    <a:pt x="42601" y="17646"/>
                  </a:cubicBezTo>
                  <a:cubicBezTo>
                    <a:pt x="42673" y="18408"/>
                    <a:pt x="42744" y="19170"/>
                    <a:pt x="42720" y="19932"/>
                  </a:cubicBezTo>
                  <a:cubicBezTo>
                    <a:pt x="42685" y="20658"/>
                    <a:pt x="42780" y="21384"/>
                    <a:pt x="42685" y="22134"/>
                  </a:cubicBezTo>
                  <a:cubicBezTo>
                    <a:pt x="42625" y="22694"/>
                    <a:pt x="42673" y="23289"/>
                    <a:pt x="42732" y="23873"/>
                  </a:cubicBezTo>
                  <a:cubicBezTo>
                    <a:pt x="42827" y="24790"/>
                    <a:pt x="42768" y="25706"/>
                    <a:pt x="42768" y="26611"/>
                  </a:cubicBezTo>
                  <a:lnTo>
                    <a:pt x="42768" y="27861"/>
                  </a:lnTo>
                  <a:cubicBezTo>
                    <a:pt x="42554" y="27992"/>
                    <a:pt x="42387" y="28230"/>
                    <a:pt x="42185" y="28409"/>
                  </a:cubicBezTo>
                  <a:cubicBezTo>
                    <a:pt x="41839" y="28707"/>
                    <a:pt x="41434" y="28981"/>
                    <a:pt x="41018" y="29159"/>
                  </a:cubicBezTo>
                  <a:cubicBezTo>
                    <a:pt x="40530" y="29362"/>
                    <a:pt x="40065" y="29659"/>
                    <a:pt x="39518" y="29695"/>
                  </a:cubicBezTo>
                  <a:cubicBezTo>
                    <a:pt x="39398" y="29695"/>
                    <a:pt x="39279" y="29790"/>
                    <a:pt x="39160" y="29850"/>
                  </a:cubicBezTo>
                  <a:cubicBezTo>
                    <a:pt x="38482" y="30207"/>
                    <a:pt x="37779" y="30469"/>
                    <a:pt x="37017" y="30564"/>
                  </a:cubicBezTo>
                  <a:cubicBezTo>
                    <a:pt x="36934" y="30588"/>
                    <a:pt x="36827" y="30564"/>
                    <a:pt x="36755" y="30612"/>
                  </a:cubicBezTo>
                  <a:cubicBezTo>
                    <a:pt x="36339" y="30874"/>
                    <a:pt x="35839" y="30838"/>
                    <a:pt x="35386" y="30862"/>
                  </a:cubicBezTo>
                  <a:cubicBezTo>
                    <a:pt x="35327" y="30862"/>
                    <a:pt x="35231" y="30897"/>
                    <a:pt x="35184" y="30862"/>
                  </a:cubicBezTo>
                  <a:cubicBezTo>
                    <a:pt x="34588" y="30612"/>
                    <a:pt x="34017" y="30838"/>
                    <a:pt x="33445" y="30981"/>
                  </a:cubicBezTo>
                  <a:cubicBezTo>
                    <a:pt x="32493" y="31207"/>
                    <a:pt x="31540" y="31457"/>
                    <a:pt x="30600" y="31755"/>
                  </a:cubicBezTo>
                  <a:cubicBezTo>
                    <a:pt x="29945" y="31969"/>
                    <a:pt x="29266" y="32076"/>
                    <a:pt x="28623" y="32374"/>
                  </a:cubicBezTo>
                  <a:cubicBezTo>
                    <a:pt x="28266" y="32529"/>
                    <a:pt x="27849" y="32576"/>
                    <a:pt x="27468" y="32636"/>
                  </a:cubicBezTo>
                  <a:cubicBezTo>
                    <a:pt x="26695" y="32731"/>
                    <a:pt x="25933" y="32922"/>
                    <a:pt x="25159" y="33064"/>
                  </a:cubicBezTo>
                  <a:cubicBezTo>
                    <a:pt x="24230" y="33243"/>
                    <a:pt x="23313" y="33386"/>
                    <a:pt x="22384" y="33529"/>
                  </a:cubicBezTo>
                  <a:cubicBezTo>
                    <a:pt x="21944" y="33600"/>
                    <a:pt x="21515" y="33695"/>
                    <a:pt x="21063" y="33767"/>
                  </a:cubicBezTo>
                  <a:cubicBezTo>
                    <a:pt x="20825" y="34255"/>
                    <a:pt x="20420" y="34517"/>
                    <a:pt x="19884" y="34517"/>
                  </a:cubicBezTo>
                  <a:cubicBezTo>
                    <a:pt x="18872" y="34529"/>
                    <a:pt x="17896" y="34815"/>
                    <a:pt x="16896" y="34910"/>
                  </a:cubicBezTo>
                  <a:cubicBezTo>
                    <a:pt x="16812" y="34934"/>
                    <a:pt x="16705" y="34969"/>
                    <a:pt x="16646" y="34946"/>
                  </a:cubicBezTo>
                  <a:cubicBezTo>
                    <a:pt x="16336" y="34755"/>
                    <a:pt x="16050" y="34910"/>
                    <a:pt x="15753" y="34993"/>
                  </a:cubicBezTo>
                  <a:cubicBezTo>
                    <a:pt x="14788" y="35243"/>
                    <a:pt x="13788" y="35386"/>
                    <a:pt x="12776" y="35291"/>
                  </a:cubicBezTo>
                  <a:cubicBezTo>
                    <a:pt x="12562" y="35267"/>
                    <a:pt x="12371" y="35243"/>
                    <a:pt x="12193" y="35350"/>
                  </a:cubicBezTo>
                  <a:cubicBezTo>
                    <a:pt x="11824" y="35553"/>
                    <a:pt x="11455" y="35481"/>
                    <a:pt x="11097" y="35327"/>
                  </a:cubicBezTo>
                  <a:cubicBezTo>
                    <a:pt x="10859" y="35243"/>
                    <a:pt x="10657" y="35172"/>
                    <a:pt x="10395" y="35255"/>
                  </a:cubicBezTo>
                  <a:cubicBezTo>
                    <a:pt x="10038" y="35362"/>
                    <a:pt x="9692" y="35148"/>
                    <a:pt x="9347" y="35065"/>
                  </a:cubicBezTo>
                  <a:cubicBezTo>
                    <a:pt x="9109" y="35005"/>
                    <a:pt x="8895" y="34934"/>
                    <a:pt x="8657" y="34838"/>
                  </a:cubicBezTo>
                  <a:cubicBezTo>
                    <a:pt x="8240" y="34696"/>
                    <a:pt x="7799" y="34553"/>
                    <a:pt x="7406" y="34362"/>
                  </a:cubicBezTo>
                  <a:cubicBezTo>
                    <a:pt x="7085" y="34219"/>
                    <a:pt x="6775" y="34136"/>
                    <a:pt x="6454" y="34065"/>
                  </a:cubicBezTo>
                  <a:cubicBezTo>
                    <a:pt x="6037" y="33981"/>
                    <a:pt x="5632" y="33945"/>
                    <a:pt x="5323" y="33576"/>
                  </a:cubicBezTo>
                  <a:cubicBezTo>
                    <a:pt x="5180" y="33410"/>
                    <a:pt x="4870" y="33386"/>
                    <a:pt x="4644" y="33291"/>
                  </a:cubicBezTo>
                  <a:cubicBezTo>
                    <a:pt x="4394" y="33183"/>
                    <a:pt x="4144" y="33112"/>
                    <a:pt x="3906" y="32993"/>
                  </a:cubicBezTo>
                  <a:cubicBezTo>
                    <a:pt x="3203" y="32648"/>
                    <a:pt x="2822" y="32040"/>
                    <a:pt x="2537" y="31338"/>
                  </a:cubicBezTo>
                  <a:cubicBezTo>
                    <a:pt x="2406" y="31005"/>
                    <a:pt x="2311" y="30671"/>
                    <a:pt x="2287" y="30314"/>
                  </a:cubicBezTo>
                  <a:cubicBezTo>
                    <a:pt x="2239" y="29778"/>
                    <a:pt x="2025" y="29278"/>
                    <a:pt x="2072" y="28742"/>
                  </a:cubicBezTo>
                  <a:cubicBezTo>
                    <a:pt x="2072" y="28683"/>
                    <a:pt x="2072" y="28600"/>
                    <a:pt x="2049" y="28540"/>
                  </a:cubicBezTo>
                  <a:cubicBezTo>
                    <a:pt x="1751" y="27814"/>
                    <a:pt x="1727" y="27028"/>
                    <a:pt x="1584" y="26254"/>
                  </a:cubicBezTo>
                  <a:cubicBezTo>
                    <a:pt x="1513" y="25825"/>
                    <a:pt x="1477" y="25361"/>
                    <a:pt x="1429" y="24932"/>
                  </a:cubicBezTo>
                  <a:cubicBezTo>
                    <a:pt x="1370" y="24254"/>
                    <a:pt x="1346" y="23587"/>
                    <a:pt x="1168" y="22932"/>
                  </a:cubicBezTo>
                  <a:cubicBezTo>
                    <a:pt x="1239" y="22456"/>
                    <a:pt x="1048" y="22015"/>
                    <a:pt x="989" y="21551"/>
                  </a:cubicBezTo>
                  <a:cubicBezTo>
                    <a:pt x="894" y="20956"/>
                    <a:pt x="834" y="20360"/>
                    <a:pt x="763" y="19765"/>
                  </a:cubicBezTo>
                  <a:cubicBezTo>
                    <a:pt x="751" y="19634"/>
                    <a:pt x="739" y="19491"/>
                    <a:pt x="691" y="19360"/>
                  </a:cubicBezTo>
                  <a:cubicBezTo>
                    <a:pt x="465" y="18694"/>
                    <a:pt x="453" y="18003"/>
                    <a:pt x="441" y="17312"/>
                  </a:cubicBezTo>
                  <a:cubicBezTo>
                    <a:pt x="441" y="17158"/>
                    <a:pt x="441" y="16991"/>
                    <a:pt x="406" y="16848"/>
                  </a:cubicBezTo>
                  <a:cubicBezTo>
                    <a:pt x="227" y="16158"/>
                    <a:pt x="227" y="15479"/>
                    <a:pt x="191" y="14776"/>
                  </a:cubicBezTo>
                  <a:cubicBezTo>
                    <a:pt x="179" y="14455"/>
                    <a:pt x="144" y="14110"/>
                    <a:pt x="96" y="13776"/>
                  </a:cubicBezTo>
                  <a:cubicBezTo>
                    <a:pt x="1" y="13169"/>
                    <a:pt x="48" y="12574"/>
                    <a:pt x="96" y="11978"/>
                  </a:cubicBezTo>
                  <a:cubicBezTo>
                    <a:pt x="108" y="11740"/>
                    <a:pt x="132" y="11490"/>
                    <a:pt x="108" y="11252"/>
                  </a:cubicBezTo>
                  <a:cubicBezTo>
                    <a:pt x="60" y="10943"/>
                    <a:pt x="191" y="10716"/>
                    <a:pt x="406" y="10550"/>
                  </a:cubicBezTo>
                  <a:cubicBezTo>
                    <a:pt x="632" y="10359"/>
                    <a:pt x="882" y="10204"/>
                    <a:pt x="1120" y="10062"/>
                  </a:cubicBezTo>
                  <a:cubicBezTo>
                    <a:pt x="1251" y="9966"/>
                    <a:pt x="1406" y="9943"/>
                    <a:pt x="1537" y="9847"/>
                  </a:cubicBezTo>
                  <a:cubicBezTo>
                    <a:pt x="2322" y="9359"/>
                    <a:pt x="3192" y="9073"/>
                    <a:pt x="4085" y="8835"/>
                  </a:cubicBezTo>
                  <a:cubicBezTo>
                    <a:pt x="4656" y="8692"/>
                    <a:pt x="5228" y="8454"/>
                    <a:pt x="5787" y="8288"/>
                  </a:cubicBezTo>
                  <a:cubicBezTo>
                    <a:pt x="6478" y="8085"/>
                    <a:pt x="7097" y="7728"/>
                    <a:pt x="7716" y="7383"/>
                  </a:cubicBezTo>
                  <a:cubicBezTo>
                    <a:pt x="8371" y="7014"/>
                    <a:pt x="9049" y="6799"/>
                    <a:pt x="9764" y="6633"/>
                  </a:cubicBezTo>
                  <a:cubicBezTo>
                    <a:pt x="10133" y="6549"/>
                    <a:pt x="10490" y="6442"/>
                    <a:pt x="10871" y="6335"/>
                  </a:cubicBezTo>
                  <a:cubicBezTo>
                    <a:pt x="11193" y="6252"/>
                    <a:pt x="11526" y="6252"/>
                    <a:pt x="11859" y="6311"/>
                  </a:cubicBezTo>
                  <a:cubicBezTo>
                    <a:pt x="12145" y="6371"/>
                    <a:pt x="12443" y="6323"/>
                    <a:pt x="12728" y="6323"/>
                  </a:cubicBezTo>
                  <a:cubicBezTo>
                    <a:pt x="13336" y="6299"/>
                    <a:pt x="13919" y="6133"/>
                    <a:pt x="14503" y="5978"/>
                  </a:cubicBezTo>
                  <a:cubicBezTo>
                    <a:pt x="14836" y="5894"/>
                    <a:pt x="15181" y="5775"/>
                    <a:pt x="15538" y="5656"/>
                  </a:cubicBezTo>
                  <a:cubicBezTo>
                    <a:pt x="15491" y="5204"/>
                    <a:pt x="15467" y="4787"/>
                    <a:pt x="15431" y="4370"/>
                  </a:cubicBezTo>
                  <a:cubicBezTo>
                    <a:pt x="15419" y="4239"/>
                    <a:pt x="15419" y="4108"/>
                    <a:pt x="15419" y="3977"/>
                  </a:cubicBezTo>
                  <a:cubicBezTo>
                    <a:pt x="15419" y="2989"/>
                    <a:pt x="15955" y="2370"/>
                    <a:pt x="16800" y="1953"/>
                  </a:cubicBezTo>
                  <a:cubicBezTo>
                    <a:pt x="17384" y="1668"/>
                    <a:pt x="18015" y="1489"/>
                    <a:pt x="18610" y="1239"/>
                  </a:cubicBezTo>
                  <a:cubicBezTo>
                    <a:pt x="18670" y="1203"/>
                    <a:pt x="18729" y="1180"/>
                    <a:pt x="18801" y="1180"/>
                  </a:cubicBezTo>
                  <a:cubicBezTo>
                    <a:pt x="19694" y="1037"/>
                    <a:pt x="20515" y="668"/>
                    <a:pt x="21361" y="441"/>
                  </a:cubicBezTo>
                  <a:cubicBezTo>
                    <a:pt x="21801" y="322"/>
                    <a:pt x="22265" y="203"/>
                    <a:pt x="22742" y="191"/>
                  </a:cubicBezTo>
                  <a:cubicBezTo>
                    <a:pt x="23158" y="179"/>
                    <a:pt x="23587" y="120"/>
                    <a:pt x="24004" y="72"/>
                  </a:cubicBezTo>
                  <a:cubicBezTo>
                    <a:pt x="24694" y="1"/>
                    <a:pt x="25278" y="167"/>
                    <a:pt x="25790" y="620"/>
                  </a:cubicBezTo>
                  <a:cubicBezTo>
                    <a:pt x="26421" y="1191"/>
                    <a:pt x="26968" y="1787"/>
                    <a:pt x="27409" y="2525"/>
                  </a:cubicBezTo>
                  <a:close/>
                  <a:moveTo>
                    <a:pt x="29338" y="20622"/>
                  </a:moveTo>
                  <a:cubicBezTo>
                    <a:pt x="29397" y="20372"/>
                    <a:pt x="29469" y="20206"/>
                    <a:pt x="29469" y="20027"/>
                  </a:cubicBezTo>
                  <a:cubicBezTo>
                    <a:pt x="29469" y="19813"/>
                    <a:pt x="29409" y="19598"/>
                    <a:pt x="29397" y="19372"/>
                  </a:cubicBezTo>
                  <a:cubicBezTo>
                    <a:pt x="29314" y="18063"/>
                    <a:pt x="29338" y="16741"/>
                    <a:pt x="29397" y="15431"/>
                  </a:cubicBezTo>
                  <a:cubicBezTo>
                    <a:pt x="29409" y="15205"/>
                    <a:pt x="29445" y="14991"/>
                    <a:pt x="29504" y="14776"/>
                  </a:cubicBezTo>
                  <a:cubicBezTo>
                    <a:pt x="29576" y="14467"/>
                    <a:pt x="29743" y="14360"/>
                    <a:pt x="30088" y="14348"/>
                  </a:cubicBezTo>
                  <a:cubicBezTo>
                    <a:pt x="30183" y="14348"/>
                    <a:pt x="30326" y="14360"/>
                    <a:pt x="30409" y="14336"/>
                  </a:cubicBezTo>
                  <a:cubicBezTo>
                    <a:pt x="30993" y="14133"/>
                    <a:pt x="31552" y="14241"/>
                    <a:pt x="32124" y="14312"/>
                  </a:cubicBezTo>
                  <a:cubicBezTo>
                    <a:pt x="32421" y="14348"/>
                    <a:pt x="32719" y="14514"/>
                    <a:pt x="33029" y="14395"/>
                  </a:cubicBezTo>
                  <a:cubicBezTo>
                    <a:pt x="32981" y="12943"/>
                    <a:pt x="32743" y="11276"/>
                    <a:pt x="32433" y="10073"/>
                  </a:cubicBezTo>
                  <a:cubicBezTo>
                    <a:pt x="32314" y="9597"/>
                    <a:pt x="32088" y="9169"/>
                    <a:pt x="31850" y="8740"/>
                  </a:cubicBezTo>
                  <a:cubicBezTo>
                    <a:pt x="31731" y="8716"/>
                    <a:pt x="31612" y="8704"/>
                    <a:pt x="31517" y="8716"/>
                  </a:cubicBezTo>
                  <a:cubicBezTo>
                    <a:pt x="31112" y="8752"/>
                    <a:pt x="30707" y="8811"/>
                    <a:pt x="30302" y="8835"/>
                  </a:cubicBezTo>
                  <a:cubicBezTo>
                    <a:pt x="29314" y="8919"/>
                    <a:pt x="28326" y="9157"/>
                    <a:pt x="27349" y="9335"/>
                  </a:cubicBezTo>
                  <a:cubicBezTo>
                    <a:pt x="26790" y="9431"/>
                    <a:pt x="26254" y="9573"/>
                    <a:pt x="25706" y="9669"/>
                  </a:cubicBezTo>
                  <a:cubicBezTo>
                    <a:pt x="24397" y="9943"/>
                    <a:pt x="23087" y="10228"/>
                    <a:pt x="21765" y="10478"/>
                  </a:cubicBezTo>
                  <a:cubicBezTo>
                    <a:pt x="20944" y="10621"/>
                    <a:pt x="20182" y="10955"/>
                    <a:pt x="19336" y="11014"/>
                  </a:cubicBezTo>
                  <a:cubicBezTo>
                    <a:pt x="19146" y="11026"/>
                    <a:pt x="18955" y="11097"/>
                    <a:pt x="18801" y="11324"/>
                  </a:cubicBezTo>
                  <a:cubicBezTo>
                    <a:pt x="18860" y="11621"/>
                    <a:pt x="18920" y="11955"/>
                    <a:pt x="18991" y="12264"/>
                  </a:cubicBezTo>
                  <a:cubicBezTo>
                    <a:pt x="19051" y="12538"/>
                    <a:pt x="19170" y="12812"/>
                    <a:pt x="19217" y="13098"/>
                  </a:cubicBezTo>
                  <a:cubicBezTo>
                    <a:pt x="19325" y="13598"/>
                    <a:pt x="19396" y="14110"/>
                    <a:pt x="19491" y="14622"/>
                  </a:cubicBezTo>
                  <a:cubicBezTo>
                    <a:pt x="19670" y="14741"/>
                    <a:pt x="19825" y="14895"/>
                    <a:pt x="20039" y="14979"/>
                  </a:cubicBezTo>
                  <a:cubicBezTo>
                    <a:pt x="20456" y="15157"/>
                    <a:pt x="20813" y="15419"/>
                    <a:pt x="21170" y="15681"/>
                  </a:cubicBezTo>
                  <a:cubicBezTo>
                    <a:pt x="21611" y="16015"/>
                    <a:pt x="22087" y="16289"/>
                    <a:pt x="22563" y="16586"/>
                  </a:cubicBezTo>
                  <a:cubicBezTo>
                    <a:pt x="22789" y="16741"/>
                    <a:pt x="23027" y="16860"/>
                    <a:pt x="23254" y="17003"/>
                  </a:cubicBezTo>
                  <a:cubicBezTo>
                    <a:pt x="23635" y="17289"/>
                    <a:pt x="23789" y="17813"/>
                    <a:pt x="23516" y="18122"/>
                  </a:cubicBezTo>
                  <a:cubicBezTo>
                    <a:pt x="23146" y="18539"/>
                    <a:pt x="22885" y="19051"/>
                    <a:pt x="22361" y="19313"/>
                  </a:cubicBezTo>
                  <a:cubicBezTo>
                    <a:pt x="22015" y="19491"/>
                    <a:pt x="21789" y="19801"/>
                    <a:pt x="21551" y="20039"/>
                  </a:cubicBezTo>
                  <a:cubicBezTo>
                    <a:pt x="21575" y="20099"/>
                    <a:pt x="21575" y="20134"/>
                    <a:pt x="21575" y="20146"/>
                  </a:cubicBezTo>
                  <a:lnTo>
                    <a:pt x="21658" y="20241"/>
                  </a:lnTo>
                  <a:cubicBezTo>
                    <a:pt x="22623" y="20908"/>
                    <a:pt x="23182" y="21861"/>
                    <a:pt x="23504" y="22944"/>
                  </a:cubicBezTo>
                  <a:cubicBezTo>
                    <a:pt x="23670" y="23504"/>
                    <a:pt x="23789" y="24075"/>
                    <a:pt x="23599" y="24659"/>
                  </a:cubicBezTo>
                  <a:cubicBezTo>
                    <a:pt x="23492" y="24968"/>
                    <a:pt x="23420" y="25313"/>
                    <a:pt x="23277" y="25611"/>
                  </a:cubicBezTo>
                  <a:cubicBezTo>
                    <a:pt x="23123" y="25968"/>
                    <a:pt x="22944" y="26361"/>
                    <a:pt x="22682" y="26659"/>
                  </a:cubicBezTo>
                  <a:cubicBezTo>
                    <a:pt x="22384" y="27004"/>
                    <a:pt x="22027" y="27326"/>
                    <a:pt x="21658" y="27588"/>
                  </a:cubicBezTo>
                  <a:cubicBezTo>
                    <a:pt x="21432" y="27754"/>
                    <a:pt x="21122" y="27814"/>
                    <a:pt x="20860" y="27933"/>
                  </a:cubicBezTo>
                  <a:cubicBezTo>
                    <a:pt x="20825" y="27945"/>
                    <a:pt x="20801" y="27992"/>
                    <a:pt x="20753" y="28040"/>
                  </a:cubicBezTo>
                  <a:cubicBezTo>
                    <a:pt x="20765" y="28302"/>
                    <a:pt x="20765" y="28600"/>
                    <a:pt x="20801" y="28885"/>
                  </a:cubicBezTo>
                  <a:cubicBezTo>
                    <a:pt x="20920" y="30183"/>
                    <a:pt x="21039" y="31457"/>
                    <a:pt x="21051" y="32755"/>
                  </a:cubicBezTo>
                  <a:cubicBezTo>
                    <a:pt x="21051" y="32874"/>
                    <a:pt x="21110" y="32993"/>
                    <a:pt x="21134" y="33112"/>
                  </a:cubicBezTo>
                  <a:cubicBezTo>
                    <a:pt x="21896" y="33064"/>
                    <a:pt x="22599" y="32993"/>
                    <a:pt x="23301" y="32802"/>
                  </a:cubicBezTo>
                  <a:cubicBezTo>
                    <a:pt x="23492" y="32755"/>
                    <a:pt x="23694" y="32719"/>
                    <a:pt x="23897" y="32695"/>
                  </a:cubicBezTo>
                  <a:cubicBezTo>
                    <a:pt x="24790" y="32624"/>
                    <a:pt x="25837" y="32386"/>
                    <a:pt x="26814" y="32088"/>
                  </a:cubicBezTo>
                  <a:cubicBezTo>
                    <a:pt x="27314" y="31933"/>
                    <a:pt x="27838" y="31814"/>
                    <a:pt x="28361" y="31707"/>
                  </a:cubicBezTo>
                  <a:cubicBezTo>
                    <a:pt x="29076" y="31564"/>
                    <a:pt x="29743" y="31231"/>
                    <a:pt x="30481" y="31136"/>
                  </a:cubicBezTo>
                  <a:cubicBezTo>
                    <a:pt x="30540" y="31112"/>
                    <a:pt x="30600" y="31076"/>
                    <a:pt x="30659" y="31052"/>
                  </a:cubicBezTo>
                  <a:cubicBezTo>
                    <a:pt x="30862" y="30993"/>
                    <a:pt x="31040" y="30909"/>
                    <a:pt x="31231" y="30862"/>
                  </a:cubicBezTo>
                  <a:cubicBezTo>
                    <a:pt x="32326" y="30600"/>
                    <a:pt x="33433" y="30338"/>
                    <a:pt x="34565" y="30064"/>
                  </a:cubicBezTo>
                  <a:cubicBezTo>
                    <a:pt x="34553" y="29540"/>
                    <a:pt x="34529" y="29016"/>
                    <a:pt x="34445" y="28480"/>
                  </a:cubicBezTo>
                  <a:cubicBezTo>
                    <a:pt x="34338" y="27945"/>
                    <a:pt x="34374" y="27361"/>
                    <a:pt x="34326" y="26814"/>
                  </a:cubicBezTo>
                  <a:cubicBezTo>
                    <a:pt x="34279" y="26278"/>
                    <a:pt x="34255" y="25742"/>
                    <a:pt x="34136" y="25218"/>
                  </a:cubicBezTo>
                  <a:cubicBezTo>
                    <a:pt x="34017" y="24682"/>
                    <a:pt x="34053" y="24123"/>
                    <a:pt x="33874" y="23611"/>
                  </a:cubicBezTo>
                  <a:cubicBezTo>
                    <a:pt x="33302" y="23575"/>
                    <a:pt x="32779" y="23528"/>
                    <a:pt x="32243" y="23492"/>
                  </a:cubicBezTo>
                  <a:cubicBezTo>
                    <a:pt x="32148" y="23492"/>
                    <a:pt x="32052" y="23575"/>
                    <a:pt x="31933" y="23611"/>
                  </a:cubicBezTo>
                  <a:cubicBezTo>
                    <a:pt x="32267" y="24063"/>
                    <a:pt x="32171" y="24504"/>
                    <a:pt x="32005" y="24921"/>
                  </a:cubicBezTo>
                  <a:cubicBezTo>
                    <a:pt x="31826" y="25373"/>
                    <a:pt x="31528" y="25742"/>
                    <a:pt x="31136" y="26016"/>
                  </a:cubicBezTo>
                  <a:cubicBezTo>
                    <a:pt x="30838" y="26206"/>
                    <a:pt x="30528" y="26373"/>
                    <a:pt x="30147" y="26385"/>
                  </a:cubicBezTo>
                  <a:cubicBezTo>
                    <a:pt x="29052" y="26433"/>
                    <a:pt x="28064" y="26194"/>
                    <a:pt x="27147" y="25575"/>
                  </a:cubicBezTo>
                  <a:cubicBezTo>
                    <a:pt x="26194" y="24944"/>
                    <a:pt x="26052" y="24254"/>
                    <a:pt x="26361" y="23254"/>
                  </a:cubicBezTo>
                  <a:cubicBezTo>
                    <a:pt x="26599" y="22480"/>
                    <a:pt x="27004" y="21801"/>
                    <a:pt x="27671" y="21277"/>
                  </a:cubicBezTo>
                  <a:cubicBezTo>
                    <a:pt x="28183" y="20920"/>
                    <a:pt x="28635" y="20539"/>
                    <a:pt x="29338" y="20622"/>
                  </a:cubicBezTo>
                  <a:close/>
                  <a:moveTo>
                    <a:pt x="15765" y="23563"/>
                  </a:moveTo>
                  <a:cubicBezTo>
                    <a:pt x="15038" y="24016"/>
                    <a:pt x="14348" y="24432"/>
                    <a:pt x="13681" y="24873"/>
                  </a:cubicBezTo>
                  <a:cubicBezTo>
                    <a:pt x="13443" y="25016"/>
                    <a:pt x="13205" y="25111"/>
                    <a:pt x="12943" y="25147"/>
                  </a:cubicBezTo>
                  <a:cubicBezTo>
                    <a:pt x="12788" y="25182"/>
                    <a:pt x="12669" y="25087"/>
                    <a:pt x="12621" y="24944"/>
                  </a:cubicBezTo>
                  <a:cubicBezTo>
                    <a:pt x="12598" y="24837"/>
                    <a:pt x="12586" y="24718"/>
                    <a:pt x="12598" y="24611"/>
                  </a:cubicBezTo>
                  <a:cubicBezTo>
                    <a:pt x="12669" y="24194"/>
                    <a:pt x="12752" y="23778"/>
                    <a:pt x="12859" y="23361"/>
                  </a:cubicBezTo>
                  <a:cubicBezTo>
                    <a:pt x="13145" y="22218"/>
                    <a:pt x="13443" y="21075"/>
                    <a:pt x="13729" y="19920"/>
                  </a:cubicBezTo>
                  <a:cubicBezTo>
                    <a:pt x="13860" y="19384"/>
                    <a:pt x="13979" y="18836"/>
                    <a:pt x="14098" y="18301"/>
                  </a:cubicBezTo>
                  <a:cubicBezTo>
                    <a:pt x="14264" y="17586"/>
                    <a:pt x="14264" y="16836"/>
                    <a:pt x="14526" y="16146"/>
                  </a:cubicBezTo>
                  <a:cubicBezTo>
                    <a:pt x="14776" y="15491"/>
                    <a:pt x="14753" y="14836"/>
                    <a:pt x="14693" y="14169"/>
                  </a:cubicBezTo>
                  <a:cubicBezTo>
                    <a:pt x="14645" y="13717"/>
                    <a:pt x="14526" y="13288"/>
                    <a:pt x="14443" y="12860"/>
                  </a:cubicBezTo>
                  <a:lnTo>
                    <a:pt x="14395" y="12729"/>
                  </a:lnTo>
                  <a:cubicBezTo>
                    <a:pt x="14241" y="12371"/>
                    <a:pt x="14026" y="12252"/>
                    <a:pt x="13645" y="12371"/>
                  </a:cubicBezTo>
                  <a:cubicBezTo>
                    <a:pt x="12538" y="12693"/>
                    <a:pt x="11431" y="13038"/>
                    <a:pt x="10335" y="13395"/>
                  </a:cubicBezTo>
                  <a:cubicBezTo>
                    <a:pt x="9811" y="13574"/>
                    <a:pt x="9299" y="13800"/>
                    <a:pt x="8752" y="14014"/>
                  </a:cubicBezTo>
                  <a:lnTo>
                    <a:pt x="8752" y="14467"/>
                  </a:lnTo>
                  <a:cubicBezTo>
                    <a:pt x="8764" y="14776"/>
                    <a:pt x="8823" y="15086"/>
                    <a:pt x="8811" y="15407"/>
                  </a:cubicBezTo>
                  <a:cubicBezTo>
                    <a:pt x="8728" y="17027"/>
                    <a:pt x="8918" y="18622"/>
                    <a:pt x="9288" y="20194"/>
                  </a:cubicBezTo>
                  <a:cubicBezTo>
                    <a:pt x="9407" y="20682"/>
                    <a:pt x="9466" y="21206"/>
                    <a:pt x="9526" y="21718"/>
                  </a:cubicBezTo>
                  <a:cubicBezTo>
                    <a:pt x="9561" y="21980"/>
                    <a:pt x="9538" y="22254"/>
                    <a:pt x="9585" y="22515"/>
                  </a:cubicBezTo>
                  <a:cubicBezTo>
                    <a:pt x="9680" y="23182"/>
                    <a:pt x="9776" y="23837"/>
                    <a:pt x="9859" y="24516"/>
                  </a:cubicBezTo>
                  <a:cubicBezTo>
                    <a:pt x="9931" y="25111"/>
                    <a:pt x="9954" y="25718"/>
                    <a:pt x="10061" y="26314"/>
                  </a:cubicBezTo>
                  <a:cubicBezTo>
                    <a:pt x="10121" y="26599"/>
                    <a:pt x="10050" y="26897"/>
                    <a:pt x="10121" y="27159"/>
                  </a:cubicBezTo>
                  <a:cubicBezTo>
                    <a:pt x="10276" y="27742"/>
                    <a:pt x="10335" y="28350"/>
                    <a:pt x="10395" y="28933"/>
                  </a:cubicBezTo>
                  <a:cubicBezTo>
                    <a:pt x="10478" y="29874"/>
                    <a:pt x="10693" y="30778"/>
                    <a:pt x="10812" y="31695"/>
                  </a:cubicBezTo>
                  <a:cubicBezTo>
                    <a:pt x="10847" y="32112"/>
                    <a:pt x="11002" y="32529"/>
                    <a:pt x="11050" y="32945"/>
                  </a:cubicBezTo>
                  <a:cubicBezTo>
                    <a:pt x="11085" y="33469"/>
                    <a:pt x="11347" y="33874"/>
                    <a:pt x="11669" y="34255"/>
                  </a:cubicBezTo>
                  <a:cubicBezTo>
                    <a:pt x="11800" y="34422"/>
                    <a:pt x="11978" y="34493"/>
                    <a:pt x="12205" y="34481"/>
                  </a:cubicBezTo>
                  <a:cubicBezTo>
                    <a:pt x="12443" y="34469"/>
                    <a:pt x="12693" y="34493"/>
                    <a:pt x="12931" y="34529"/>
                  </a:cubicBezTo>
                  <a:cubicBezTo>
                    <a:pt x="13574" y="34588"/>
                    <a:pt x="14217" y="34612"/>
                    <a:pt x="14860" y="34481"/>
                  </a:cubicBezTo>
                  <a:cubicBezTo>
                    <a:pt x="15038" y="34457"/>
                    <a:pt x="15217" y="34362"/>
                    <a:pt x="15372" y="34398"/>
                  </a:cubicBezTo>
                  <a:cubicBezTo>
                    <a:pt x="15848" y="34481"/>
                    <a:pt x="16181" y="34219"/>
                    <a:pt x="16550" y="34041"/>
                  </a:cubicBezTo>
                  <a:cubicBezTo>
                    <a:pt x="16527" y="33695"/>
                    <a:pt x="16491" y="33386"/>
                    <a:pt x="16491" y="33088"/>
                  </a:cubicBezTo>
                  <a:cubicBezTo>
                    <a:pt x="16479" y="31564"/>
                    <a:pt x="16503" y="30052"/>
                    <a:pt x="16419" y="28528"/>
                  </a:cubicBezTo>
                  <a:cubicBezTo>
                    <a:pt x="16360" y="27457"/>
                    <a:pt x="16169" y="26397"/>
                    <a:pt x="16074" y="25349"/>
                  </a:cubicBezTo>
                  <a:cubicBezTo>
                    <a:pt x="16038" y="24778"/>
                    <a:pt x="15884" y="24218"/>
                    <a:pt x="15765" y="23563"/>
                  </a:cubicBezTo>
                  <a:close/>
                  <a:moveTo>
                    <a:pt x="4037" y="12336"/>
                  </a:moveTo>
                  <a:cubicBezTo>
                    <a:pt x="3989" y="12407"/>
                    <a:pt x="3954" y="12443"/>
                    <a:pt x="3954" y="12490"/>
                  </a:cubicBezTo>
                  <a:cubicBezTo>
                    <a:pt x="3870" y="13598"/>
                    <a:pt x="3680" y="14705"/>
                    <a:pt x="3751" y="15824"/>
                  </a:cubicBezTo>
                  <a:cubicBezTo>
                    <a:pt x="3811" y="16598"/>
                    <a:pt x="3858" y="17384"/>
                    <a:pt x="4025" y="18146"/>
                  </a:cubicBezTo>
                  <a:cubicBezTo>
                    <a:pt x="4192" y="18932"/>
                    <a:pt x="4311" y="19718"/>
                    <a:pt x="4442" y="20491"/>
                  </a:cubicBezTo>
                  <a:cubicBezTo>
                    <a:pt x="4561" y="21146"/>
                    <a:pt x="4620" y="21813"/>
                    <a:pt x="4692" y="22492"/>
                  </a:cubicBezTo>
                  <a:cubicBezTo>
                    <a:pt x="4739" y="22813"/>
                    <a:pt x="4751" y="23158"/>
                    <a:pt x="4763" y="23480"/>
                  </a:cubicBezTo>
                  <a:cubicBezTo>
                    <a:pt x="4787" y="23992"/>
                    <a:pt x="4763" y="24516"/>
                    <a:pt x="4811" y="25016"/>
                  </a:cubicBezTo>
                  <a:cubicBezTo>
                    <a:pt x="4942" y="26385"/>
                    <a:pt x="5097" y="27766"/>
                    <a:pt x="5251" y="29135"/>
                  </a:cubicBezTo>
                  <a:cubicBezTo>
                    <a:pt x="5299" y="29540"/>
                    <a:pt x="5394" y="29933"/>
                    <a:pt x="5478" y="30314"/>
                  </a:cubicBezTo>
                  <a:cubicBezTo>
                    <a:pt x="5656" y="31040"/>
                    <a:pt x="5740" y="31802"/>
                    <a:pt x="5847" y="32552"/>
                  </a:cubicBezTo>
                  <a:cubicBezTo>
                    <a:pt x="5882" y="32695"/>
                    <a:pt x="5942" y="32850"/>
                    <a:pt x="5966" y="32993"/>
                  </a:cubicBezTo>
                  <a:cubicBezTo>
                    <a:pt x="6013" y="33279"/>
                    <a:pt x="6192" y="33398"/>
                    <a:pt x="6442" y="33481"/>
                  </a:cubicBezTo>
                  <a:cubicBezTo>
                    <a:pt x="7061" y="33672"/>
                    <a:pt x="7668" y="33886"/>
                    <a:pt x="8276" y="34124"/>
                  </a:cubicBezTo>
                  <a:cubicBezTo>
                    <a:pt x="8573" y="34243"/>
                    <a:pt x="8871" y="34303"/>
                    <a:pt x="9180" y="34326"/>
                  </a:cubicBezTo>
                  <a:cubicBezTo>
                    <a:pt x="9752" y="34374"/>
                    <a:pt x="10347" y="34386"/>
                    <a:pt x="10871" y="34672"/>
                  </a:cubicBezTo>
                  <a:cubicBezTo>
                    <a:pt x="10990" y="34731"/>
                    <a:pt x="11145" y="34719"/>
                    <a:pt x="11359" y="34731"/>
                  </a:cubicBezTo>
                  <a:cubicBezTo>
                    <a:pt x="11264" y="34612"/>
                    <a:pt x="11240" y="34553"/>
                    <a:pt x="11193" y="34505"/>
                  </a:cubicBezTo>
                  <a:cubicBezTo>
                    <a:pt x="10693" y="34124"/>
                    <a:pt x="10526" y="33529"/>
                    <a:pt x="10276" y="32993"/>
                  </a:cubicBezTo>
                  <a:cubicBezTo>
                    <a:pt x="10169" y="32755"/>
                    <a:pt x="10192" y="32469"/>
                    <a:pt x="10157" y="32207"/>
                  </a:cubicBezTo>
                  <a:cubicBezTo>
                    <a:pt x="9931" y="31076"/>
                    <a:pt x="9800" y="29921"/>
                    <a:pt x="9645" y="28778"/>
                  </a:cubicBezTo>
                  <a:cubicBezTo>
                    <a:pt x="9621" y="28552"/>
                    <a:pt x="9526" y="28350"/>
                    <a:pt x="9502" y="28135"/>
                  </a:cubicBezTo>
                  <a:cubicBezTo>
                    <a:pt x="9454" y="27742"/>
                    <a:pt x="9454" y="27337"/>
                    <a:pt x="9395" y="26945"/>
                  </a:cubicBezTo>
                  <a:cubicBezTo>
                    <a:pt x="9180" y="25671"/>
                    <a:pt x="8978" y="24409"/>
                    <a:pt x="8918" y="23111"/>
                  </a:cubicBezTo>
                  <a:cubicBezTo>
                    <a:pt x="8907" y="22599"/>
                    <a:pt x="8871" y="22063"/>
                    <a:pt x="8740" y="21587"/>
                  </a:cubicBezTo>
                  <a:cubicBezTo>
                    <a:pt x="8514" y="20813"/>
                    <a:pt x="8573" y="20003"/>
                    <a:pt x="8383" y="19206"/>
                  </a:cubicBezTo>
                  <a:cubicBezTo>
                    <a:pt x="8323" y="18967"/>
                    <a:pt x="8264" y="18729"/>
                    <a:pt x="8228" y="18491"/>
                  </a:cubicBezTo>
                  <a:cubicBezTo>
                    <a:pt x="8192" y="17955"/>
                    <a:pt x="8168" y="17443"/>
                    <a:pt x="8156" y="16908"/>
                  </a:cubicBezTo>
                  <a:cubicBezTo>
                    <a:pt x="8156" y="16705"/>
                    <a:pt x="8168" y="16503"/>
                    <a:pt x="8156" y="16312"/>
                  </a:cubicBezTo>
                  <a:cubicBezTo>
                    <a:pt x="8145" y="15753"/>
                    <a:pt x="8097" y="15193"/>
                    <a:pt x="8097" y="14645"/>
                  </a:cubicBezTo>
                  <a:cubicBezTo>
                    <a:pt x="8097" y="14300"/>
                    <a:pt x="8073" y="13991"/>
                    <a:pt x="7966" y="13657"/>
                  </a:cubicBezTo>
                  <a:cubicBezTo>
                    <a:pt x="7835" y="13610"/>
                    <a:pt x="7728" y="13598"/>
                    <a:pt x="7621" y="13550"/>
                  </a:cubicBezTo>
                  <a:cubicBezTo>
                    <a:pt x="7311" y="13431"/>
                    <a:pt x="6978" y="13336"/>
                    <a:pt x="6740" y="13098"/>
                  </a:cubicBezTo>
                  <a:cubicBezTo>
                    <a:pt x="6585" y="12931"/>
                    <a:pt x="6382" y="12836"/>
                    <a:pt x="6180" y="12764"/>
                  </a:cubicBezTo>
                  <a:cubicBezTo>
                    <a:pt x="5775" y="12645"/>
                    <a:pt x="5370" y="12514"/>
                    <a:pt x="4954" y="12407"/>
                  </a:cubicBezTo>
                  <a:cubicBezTo>
                    <a:pt x="4656" y="12336"/>
                    <a:pt x="4346" y="12288"/>
                    <a:pt x="4037" y="12336"/>
                  </a:cubicBezTo>
                  <a:close/>
                  <a:moveTo>
                    <a:pt x="39041" y="29016"/>
                  </a:moveTo>
                  <a:cubicBezTo>
                    <a:pt x="39041" y="28826"/>
                    <a:pt x="39053" y="28623"/>
                    <a:pt x="39041" y="28421"/>
                  </a:cubicBezTo>
                  <a:cubicBezTo>
                    <a:pt x="38994" y="27885"/>
                    <a:pt x="38934" y="27373"/>
                    <a:pt x="38898" y="26837"/>
                  </a:cubicBezTo>
                  <a:cubicBezTo>
                    <a:pt x="38898" y="26790"/>
                    <a:pt x="38875" y="26742"/>
                    <a:pt x="38875" y="26695"/>
                  </a:cubicBezTo>
                  <a:cubicBezTo>
                    <a:pt x="38839" y="26385"/>
                    <a:pt x="38803" y="26075"/>
                    <a:pt x="38767" y="25778"/>
                  </a:cubicBezTo>
                  <a:cubicBezTo>
                    <a:pt x="38732" y="25313"/>
                    <a:pt x="38696" y="24837"/>
                    <a:pt x="38625" y="24373"/>
                  </a:cubicBezTo>
                  <a:cubicBezTo>
                    <a:pt x="38565" y="24016"/>
                    <a:pt x="38386" y="23682"/>
                    <a:pt x="38410" y="23337"/>
                  </a:cubicBezTo>
                  <a:cubicBezTo>
                    <a:pt x="38446" y="22944"/>
                    <a:pt x="38375" y="22587"/>
                    <a:pt x="38386" y="22218"/>
                  </a:cubicBezTo>
                  <a:cubicBezTo>
                    <a:pt x="38410" y="21337"/>
                    <a:pt x="38255" y="20491"/>
                    <a:pt x="38148" y="19634"/>
                  </a:cubicBezTo>
                  <a:cubicBezTo>
                    <a:pt x="38029" y="18586"/>
                    <a:pt x="37922" y="17551"/>
                    <a:pt x="37815" y="16503"/>
                  </a:cubicBezTo>
                  <a:lnTo>
                    <a:pt x="37815" y="16300"/>
                  </a:lnTo>
                  <a:cubicBezTo>
                    <a:pt x="37803" y="15134"/>
                    <a:pt x="37660" y="13991"/>
                    <a:pt x="37446" y="12848"/>
                  </a:cubicBezTo>
                  <a:cubicBezTo>
                    <a:pt x="37398" y="12609"/>
                    <a:pt x="37315" y="12371"/>
                    <a:pt x="37279" y="12133"/>
                  </a:cubicBezTo>
                  <a:cubicBezTo>
                    <a:pt x="37148" y="11074"/>
                    <a:pt x="37005" y="10002"/>
                    <a:pt x="36779" y="8954"/>
                  </a:cubicBezTo>
                  <a:cubicBezTo>
                    <a:pt x="36720" y="8680"/>
                    <a:pt x="36660" y="8395"/>
                    <a:pt x="36410" y="8168"/>
                  </a:cubicBezTo>
                  <a:cubicBezTo>
                    <a:pt x="35291" y="8180"/>
                    <a:pt x="34184" y="8288"/>
                    <a:pt x="33076" y="8419"/>
                  </a:cubicBezTo>
                  <a:cubicBezTo>
                    <a:pt x="32850" y="8454"/>
                    <a:pt x="32636" y="8526"/>
                    <a:pt x="32433" y="8585"/>
                  </a:cubicBezTo>
                  <a:cubicBezTo>
                    <a:pt x="32791" y="9573"/>
                    <a:pt x="33160" y="10502"/>
                    <a:pt x="33338" y="11490"/>
                  </a:cubicBezTo>
                  <a:cubicBezTo>
                    <a:pt x="33410" y="11919"/>
                    <a:pt x="33433" y="12383"/>
                    <a:pt x="33493" y="12812"/>
                  </a:cubicBezTo>
                  <a:cubicBezTo>
                    <a:pt x="33576" y="13502"/>
                    <a:pt x="33636" y="14181"/>
                    <a:pt x="33791" y="14872"/>
                  </a:cubicBezTo>
                  <a:cubicBezTo>
                    <a:pt x="33874" y="15288"/>
                    <a:pt x="33934" y="15705"/>
                    <a:pt x="34029" y="16122"/>
                  </a:cubicBezTo>
                  <a:cubicBezTo>
                    <a:pt x="34100" y="16443"/>
                    <a:pt x="34195" y="16777"/>
                    <a:pt x="34207" y="17098"/>
                  </a:cubicBezTo>
                  <a:cubicBezTo>
                    <a:pt x="34338" y="18658"/>
                    <a:pt x="34457" y="20229"/>
                    <a:pt x="34576" y="21777"/>
                  </a:cubicBezTo>
                  <a:cubicBezTo>
                    <a:pt x="34636" y="22492"/>
                    <a:pt x="34648" y="23206"/>
                    <a:pt x="34707" y="23920"/>
                  </a:cubicBezTo>
                  <a:cubicBezTo>
                    <a:pt x="34755" y="24492"/>
                    <a:pt x="34791" y="25075"/>
                    <a:pt x="34886" y="25647"/>
                  </a:cubicBezTo>
                  <a:cubicBezTo>
                    <a:pt x="34969" y="26087"/>
                    <a:pt x="34981" y="26516"/>
                    <a:pt x="35041" y="26968"/>
                  </a:cubicBezTo>
                  <a:cubicBezTo>
                    <a:pt x="35065" y="27207"/>
                    <a:pt x="35112" y="27445"/>
                    <a:pt x="35148" y="27695"/>
                  </a:cubicBezTo>
                  <a:cubicBezTo>
                    <a:pt x="35172" y="28004"/>
                    <a:pt x="35207" y="28326"/>
                    <a:pt x="35219" y="28635"/>
                  </a:cubicBezTo>
                  <a:cubicBezTo>
                    <a:pt x="35231" y="28945"/>
                    <a:pt x="35267" y="29254"/>
                    <a:pt x="35243" y="29576"/>
                  </a:cubicBezTo>
                  <a:cubicBezTo>
                    <a:pt x="35231" y="29814"/>
                    <a:pt x="35279" y="30016"/>
                    <a:pt x="35481" y="30195"/>
                  </a:cubicBezTo>
                  <a:cubicBezTo>
                    <a:pt x="35636" y="30183"/>
                    <a:pt x="35815" y="30171"/>
                    <a:pt x="35993" y="30135"/>
                  </a:cubicBezTo>
                  <a:cubicBezTo>
                    <a:pt x="36470" y="30016"/>
                    <a:pt x="36934" y="29838"/>
                    <a:pt x="37422" y="29790"/>
                  </a:cubicBezTo>
                  <a:cubicBezTo>
                    <a:pt x="38029" y="29695"/>
                    <a:pt x="38553" y="29433"/>
                    <a:pt x="39041" y="29016"/>
                  </a:cubicBezTo>
                  <a:close/>
                  <a:moveTo>
                    <a:pt x="14907" y="12193"/>
                  </a:moveTo>
                  <a:cubicBezTo>
                    <a:pt x="14991" y="12693"/>
                    <a:pt x="15062" y="13121"/>
                    <a:pt x="15145" y="13562"/>
                  </a:cubicBezTo>
                  <a:cubicBezTo>
                    <a:pt x="15241" y="14241"/>
                    <a:pt x="15360" y="14931"/>
                    <a:pt x="15455" y="15610"/>
                  </a:cubicBezTo>
                  <a:cubicBezTo>
                    <a:pt x="15562" y="16336"/>
                    <a:pt x="15634" y="17074"/>
                    <a:pt x="15705" y="17801"/>
                  </a:cubicBezTo>
                  <a:cubicBezTo>
                    <a:pt x="15717" y="17943"/>
                    <a:pt x="15717" y="18110"/>
                    <a:pt x="15753" y="18265"/>
                  </a:cubicBezTo>
                  <a:cubicBezTo>
                    <a:pt x="15860" y="19039"/>
                    <a:pt x="15979" y="19813"/>
                    <a:pt x="16074" y="20587"/>
                  </a:cubicBezTo>
                  <a:cubicBezTo>
                    <a:pt x="16157" y="21122"/>
                    <a:pt x="16193" y="21658"/>
                    <a:pt x="16277" y="22170"/>
                  </a:cubicBezTo>
                  <a:cubicBezTo>
                    <a:pt x="16372" y="22932"/>
                    <a:pt x="16479" y="23682"/>
                    <a:pt x="16598" y="24420"/>
                  </a:cubicBezTo>
                  <a:cubicBezTo>
                    <a:pt x="16705" y="25123"/>
                    <a:pt x="16669" y="25849"/>
                    <a:pt x="16848" y="26552"/>
                  </a:cubicBezTo>
                  <a:cubicBezTo>
                    <a:pt x="16872" y="26611"/>
                    <a:pt x="16872" y="26683"/>
                    <a:pt x="16872" y="26742"/>
                  </a:cubicBezTo>
                  <a:cubicBezTo>
                    <a:pt x="16908" y="27516"/>
                    <a:pt x="16955" y="28302"/>
                    <a:pt x="16991" y="29076"/>
                  </a:cubicBezTo>
                  <a:cubicBezTo>
                    <a:pt x="17003" y="29433"/>
                    <a:pt x="17015" y="29790"/>
                    <a:pt x="17015" y="30147"/>
                  </a:cubicBezTo>
                  <a:cubicBezTo>
                    <a:pt x="17015" y="30469"/>
                    <a:pt x="17027" y="30778"/>
                    <a:pt x="17027" y="31088"/>
                  </a:cubicBezTo>
                  <a:cubicBezTo>
                    <a:pt x="17027" y="31862"/>
                    <a:pt x="17003" y="32648"/>
                    <a:pt x="17050" y="33422"/>
                  </a:cubicBezTo>
                  <a:cubicBezTo>
                    <a:pt x="17086" y="34172"/>
                    <a:pt x="17122" y="34172"/>
                    <a:pt x="17884" y="34279"/>
                  </a:cubicBezTo>
                  <a:cubicBezTo>
                    <a:pt x="18098" y="34303"/>
                    <a:pt x="18313" y="34362"/>
                    <a:pt x="18539" y="34243"/>
                  </a:cubicBezTo>
                  <a:cubicBezTo>
                    <a:pt x="18955" y="34005"/>
                    <a:pt x="19408" y="33898"/>
                    <a:pt x="19860" y="33803"/>
                  </a:cubicBezTo>
                  <a:cubicBezTo>
                    <a:pt x="20027" y="33755"/>
                    <a:pt x="20182" y="33684"/>
                    <a:pt x="20348" y="33624"/>
                  </a:cubicBezTo>
                  <a:cubicBezTo>
                    <a:pt x="20456" y="33029"/>
                    <a:pt x="20360" y="32469"/>
                    <a:pt x="20337" y="31921"/>
                  </a:cubicBezTo>
                  <a:cubicBezTo>
                    <a:pt x="20265" y="30624"/>
                    <a:pt x="20170" y="29338"/>
                    <a:pt x="20087" y="28052"/>
                  </a:cubicBezTo>
                  <a:cubicBezTo>
                    <a:pt x="20051" y="27695"/>
                    <a:pt x="20003" y="27337"/>
                    <a:pt x="19991" y="26980"/>
                  </a:cubicBezTo>
                  <a:cubicBezTo>
                    <a:pt x="19979" y="26695"/>
                    <a:pt x="20039" y="26397"/>
                    <a:pt x="20027" y="26123"/>
                  </a:cubicBezTo>
                  <a:cubicBezTo>
                    <a:pt x="20003" y="25837"/>
                    <a:pt x="19932" y="25552"/>
                    <a:pt x="19884" y="25266"/>
                  </a:cubicBezTo>
                  <a:cubicBezTo>
                    <a:pt x="19884" y="25230"/>
                    <a:pt x="19908" y="25182"/>
                    <a:pt x="19908" y="25135"/>
                  </a:cubicBezTo>
                  <a:cubicBezTo>
                    <a:pt x="19860" y="24420"/>
                    <a:pt x="19825" y="23718"/>
                    <a:pt x="19765" y="23004"/>
                  </a:cubicBezTo>
                  <a:cubicBezTo>
                    <a:pt x="19765" y="22920"/>
                    <a:pt x="19706" y="22849"/>
                    <a:pt x="19694" y="22754"/>
                  </a:cubicBezTo>
                  <a:cubicBezTo>
                    <a:pt x="19634" y="22254"/>
                    <a:pt x="19551" y="21742"/>
                    <a:pt x="19551" y="21242"/>
                  </a:cubicBezTo>
                  <a:cubicBezTo>
                    <a:pt x="19551" y="20968"/>
                    <a:pt x="19563" y="20718"/>
                    <a:pt x="19527" y="20444"/>
                  </a:cubicBezTo>
                  <a:cubicBezTo>
                    <a:pt x="19467" y="20027"/>
                    <a:pt x="19444" y="19610"/>
                    <a:pt x="19396" y="19182"/>
                  </a:cubicBezTo>
                  <a:cubicBezTo>
                    <a:pt x="19289" y="18241"/>
                    <a:pt x="19205" y="17324"/>
                    <a:pt x="19075" y="16384"/>
                  </a:cubicBezTo>
                  <a:cubicBezTo>
                    <a:pt x="18979" y="15705"/>
                    <a:pt x="18801" y="15026"/>
                    <a:pt x="18741" y="14348"/>
                  </a:cubicBezTo>
                  <a:cubicBezTo>
                    <a:pt x="18658" y="13502"/>
                    <a:pt x="18396" y="12693"/>
                    <a:pt x="18241" y="11859"/>
                  </a:cubicBezTo>
                  <a:cubicBezTo>
                    <a:pt x="18205" y="11717"/>
                    <a:pt x="18122" y="11574"/>
                    <a:pt x="18062" y="11431"/>
                  </a:cubicBezTo>
                  <a:cubicBezTo>
                    <a:pt x="17015" y="11597"/>
                    <a:pt x="16003" y="11931"/>
                    <a:pt x="14907" y="12193"/>
                  </a:cubicBezTo>
                  <a:close/>
                  <a:moveTo>
                    <a:pt x="37089" y="7811"/>
                  </a:moveTo>
                  <a:cubicBezTo>
                    <a:pt x="37089" y="7859"/>
                    <a:pt x="37065" y="7907"/>
                    <a:pt x="37077" y="7930"/>
                  </a:cubicBezTo>
                  <a:cubicBezTo>
                    <a:pt x="37434" y="8859"/>
                    <a:pt x="37493" y="9847"/>
                    <a:pt x="37624" y="10824"/>
                  </a:cubicBezTo>
                  <a:cubicBezTo>
                    <a:pt x="37767" y="11728"/>
                    <a:pt x="37851" y="12633"/>
                    <a:pt x="37970" y="13538"/>
                  </a:cubicBezTo>
                  <a:cubicBezTo>
                    <a:pt x="38041" y="14110"/>
                    <a:pt x="38148" y="14693"/>
                    <a:pt x="38244" y="15265"/>
                  </a:cubicBezTo>
                  <a:cubicBezTo>
                    <a:pt x="38482" y="15324"/>
                    <a:pt x="38684" y="15384"/>
                    <a:pt x="38910" y="15431"/>
                  </a:cubicBezTo>
                  <a:cubicBezTo>
                    <a:pt x="39279" y="15503"/>
                    <a:pt x="39649" y="15646"/>
                    <a:pt x="39934" y="15896"/>
                  </a:cubicBezTo>
                  <a:cubicBezTo>
                    <a:pt x="40339" y="16253"/>
                    <a:pt x="40708" y="16634"/>
                    <a:pt x="40637" y="17253"/>
                  </a:cubicBezTo>
                  <a:cubicBezTo>
                    <a:pt x="40601" y="17491"/>
                    <a:pt x="40649" y="17741"/>
                    <a:pt x="40625" y="17991"/>
                  </a:cubicBezTo>
                  <a:cubicBezTo>
                    <a:pt x="40506" y="18896"/>
                    <a:pt x="40601" y="19813"/>
                    <a:pt x="40601" y="20730"/>
                  </a:cubicBezTo>
                  <a:cubicBezTo>
                    <a:pt x="40601" y="20968"/>
                    <a:pt x="40589" y="21218"/>
                    <a:pt x="40577" y="21456"/>
                  </a:cubicBezTo>
                  <a:cubicBezTo>
                    <a:pt x="40577" y="21563"/>
                    <a:pt x="40553" y="21682"/>
                    <a:pt x="40553" y="21789"/>
                  </a:cubicBezTo>
                  <a:cubicBezTo>
                    <a:pt x="40589" y="22373"/>
                    <a:pt x="40494" y="22932"/>
                    <a:pt x="40303" y="23480"/>
                  </a:cubicBezTo>
                  <a:cubicBezTo>
                    <a:pt x="40220" y="23754"/>
                    <a:pt x="40041" y="23873"/>
                    <a:pt x="39756" y="23873"/>
                  </a:cubicBezTo>
                  <a:cubicBezTo>
                    <a:pt x="39518" y="23873"/>
                    <a:pt x="39279" y="23766"/>
                    <a:pt x="39006" y="23920"/>
                  </a:cubicBezTo>
                  <a:cubicBezTo>
                    <a:pt x="39029" y="24170"/>
                    <a:pt x="39041" y="24409"/>
                    <a:pt x="39065" y="24647"/>
                  </a:cubicBezTo>
                  <a:cubicBezTo>
                    <a:pt x="39160" y="25302"/>
                    <a:pt x="39291" y="25968"/>
                    <a:pt x="39303" y="26635"/>
                  </a:cubicBezTo>
                  <a:cubicBezTo>
                    <a:pt x="39303" y="26909"/>
                    <a:pt x="39363" y="27171"/>
                    <a:pt x="39410" y="27445"/>
                  </a:cubicBezTo>
                  <a:cubicBezTo>
                    <a:pt x="39470" y="27802"/>
                    <a:pt x="39577" y="28147"/>
                    <a:pt x="39506" y="28492"/>
                  </a:cubicBezTo>
                  <a:cubicBezTo>
                    <a:pt x="39482" y="28540"/>
                    <a:pt x="39565" y="28611"/>
                    <a:pt x="39601" y="28707"/>
                  </a:cubicBezTo>
                  <a:cubicBezTo>
                    <a:pt x="39720" y="28659"/>
                    <a:pt x="39851" y="28576"/>
                    <a:pt x="39958" y="28576"/>
                  </a:cubicBezTo>
                  <a:cubicBezTo>
                    <a:pt x="40482" y="28552"/>
                    <a:pt x="40875" y="28195"/>
                    <a:pt x="41339" y="28052"/>
                  </a:cubicBezTo>
                  <a:cubicBezTo>
                    <a:pt x="41423" y="28016"/>
                    <a:pt x="41530" y="27921"/>
                    <a:pt x="41577" y="27826"/>
                  </a:cubicBezTo>
                  <a:cubicBezTo>
                    <a:pt x="41756" y="27468"/>
                    <a:pt x="41970" y="27111"/>
                    <a:pt x="42065" y="26742"/>
                  </a:cubicBezTo>
                  <a:cubicBezTo>
                    <a:pt x="42196" y="26147"/>
                    <a:pt x="42339" y="25540"/>
                    <a:pt x="42268" y="24897"/>
                  </a:cubicBezTo>
                  <a:cubicBezTo>
                    <a:pt x="42208" y="24432"/>
                    <a:pt x="42185" y="23956"/>
                    <a:pt x="42149" y="23504"/>
                  </a:cubicBezTo>
                  <a:cubicBezTo>
                    <a:pt x="42065" y="22075"/>
                    <a:pt x="42030" y="20646"/>
                    <a:pt x="41911" y="19229"/>
                  </a:cubicBezTo>
                  <a:cubicBezTo>
                    <a:pt x="41827" y="18146"/>
                    <a:pt x="41792" y="17039"/>
                    <a:pt x="41720" y="15955"/>
                  </a:cubicBezTo>
                  <a:cubicBezTo>
                    <a:pt x="41661" y="14955"/>
                    <a:pt x="41577" y="13955"/>
                    <a:pt x="41375" y="12967"/>
                  </a:cubicBezTo>
                  <a:cubicBezTo>
                    <a:pt x="41351" y="12812"/>
                    <a:pt x="41315" y="12645"/>
                    <a:pt x="41315" y="12502"/>
                  </a:cubicBezTo>
                  <a:cubicBezTo>
                    <a:pt x="41292" y="11395"/>
                    <a:pt x="41018" y="10335"/>
                    <a:pt x="40565" y="9335"/>
                  </a:cubicBezTo>
                  <a:cubicBezTo>
                    <a:pt x="40470" y="9121"/>
                    <a:pt x="40363" y="8930"/>
                    <a:pt x="40280" y="8716"/>
                  </a:cubicBezTo>
                  <a:cubicBezTo>
                    <a:pt x="39970" y="8014"/>
                    <a:pt x="38934" y="7454"/>
                    <a:pt x="38184" y="7573"/>
                  </a:cubicBezTo>
                  <a:cubicBezTo>
                    <a:pt x="37839" y="7668"/>
                    <a:pt x="37470" y="7740"/>
                    <a:pt x="37089" y="7811"/>
                  </a:cubicBezTo>
                  <a:close/>
                  <a:moveTo>
                    <a:pt x="5251" y="32945"/>
                  </a:moveTo>
                  <a:cubicBezTo>
                    <a:pt x="5275" y="32862"/>
                    <a:pt x="5299" y="32791"/>
                    <a:pt x="5287" y="32731"/>
                  </a:cubicBezTo>
                  <a:cubicBezTo>
                    <a:pt x="5228" y="32398"/>
                    <a:pt x="5156" y="32076"/>
                    <a:pt x="5097" y="31743"/>
                  </a:cubicBezTo>
                  <a:cubicBezTo>
                    <a:pt x="5025" y="31362"/>
                    <a:pt x="4978" y="30957"/>
                    <a:pt x="4906" y="30564"/>
                  </a:cubicBezTo>
                  <a:cubicBezTo>
                    <a:pt x="4823" y="30183"/>
                    <a:pt x="4704" y="29790"/>
                    <a:pt x="4644" y="29397"/>
                  </a:cubicBezTo>
                  <a:cubicBezTo>
                    <a:pt x="4525" y="28647"/>
                    <a:pt x="4430" y="27885"/>
                    <a:pt x="4323" y="27147"/>
                  </a:cubicBezTo>
                  <a:cubicBezTo>
                    <a:pt x="4287" y="26921"/>
                    <a:pt x="4275" y="26695"/>
                    <a:pt x="4263" y="26480"/>
                  </a:cubicBezTo>
                  <a:cubicBezTo>
                    <a:pt x="4216" y="25528"/>
                    <a:pt x="4216" y="24551"/>
                    <a:pt x="4108" y="23599"/>
                  </a:cubicBezTo>
                  <a:cubicBezTo>
                    <a:pt x="4037" y="22873"/>
                    <a:pt x="4049" y="22146"/>
                    <a:pt x="3906" y="21420"/>
                  </a:cubicBezTo>
                  <a:cubicBezTo>
                    <a:pt x="3668" y="20194"/>
                    <a:pt x="3537" y="18944"/>
                    <a:pt x="3334" y="17705"/>
                  </a:cubicBezTo>
                  <a:cubicBezTo>
                    <a:pt x="3132" y="16419"/>
                    <a:pt x="3084" y="15134"/>
                    <a:pt x="3323" y="13860"/>
                  </a:cubicBezTo>
                  <a:cubicBezTo>
                    <a:pt x="3430" y="13288"/>
                    <a:pt x="3477" y="12705"/>
                    <a:pt x="3537" y="12145"/>
                  </a:cubicBezTo>
                  <a:cubicBezTo>
                    <a:pt x="2251" y="11657"/>
                    <a:pt x="1179" y="11336"/>
                    <a:pt x="703" y="11336"/>
                  </a:cubicBezTo>
                  <a:cubicBezTo>
                    <a:pt x="679" y="11419"/>
                    <a:pt x="632" y="11490"/>
                    <a:pt x="620" y="11574"/>
                  </a:cubicBezTo>
                  <a:cubicBezTo>
                    <a:pt x="584" y="11859"/>
                    <a:pt x="525" y="12157"/>
                    <a:pt x="560" y="12443"/>
                  </a:cubicBezTo>
                  <a:cubicBezTo>
                    <a:pt x="632" y="13181"/>
                    <a:pt x="656" y="13943"/>
                    <a:pt x="810" y="14693"/>
                  </a:cubicBezTo>
                  <a:cubicBezTo>
                    <a:pt x="882" y="15110"/>
                    <a:pt x="989" y="15527"/>
                    <a:pt x="977" y="15943"/>
                  </a:cubicBezTo>
                  <a:cubicBezTo>
                    <a:pt x="929" y="16634"/>
                    <a:pt x="1156" y="17312"/>
                    <a:pt x="1179" y="17991"/>
                  </a:cubicBezTo>
                  <a:cubicBezTo>
                    <a:pt x="1191" y="18682"/>
                    <a:pt x="1370" y="19348"/>
                    <a:pt x="1453" y="20027"/>
                  </a:cubicBezTo>
                  <a:cubicBezTo>
                    <a:pt x="1513" y="20444"/>
                    <a:pt x="1513" y="20884"/>
                    <a:pt x="1703" y="21265"/>
                  </a:cubicBezTo>
                  <a:cubicBezTo>
                    <a:pt x="1727" y="21325"/>
                    <a:pt x="1751" y="21396"/>
                    <a:pt x="1751" y="21456"/>
                  </a:cubicBezTo>
                  <a:cubicBezTo>
                    <a:pt x="1894" y="22694"/>
                    <a:pt x="2049" y="23932"/>
                    <a:pt x="2191" y="25182"/>
                  </a:cubicBezTo>
                  <a:cubicBezTo>
                    <a:pt x="2299" y="26028"/>
                    <a:pt x="2358" y="26861"/>
                    <a:pt x="2537" y="27695"/>
                  </a:cubicBezTo>
                  <a:cubicBezTo>
                    <a:pt x="2656" y="28278"/>
                    <a:pt x="2703" y="28885"/>
                    <a:pt x="2846" y="29469"/>
                  </a:cubicBezTo>
                  <a:lnTo>
                    <a:pt x="2846" y="29540"/>
                  </a:lnTo>
                  <a:cubicBezTo>
                    <a:pt x="2906" y="29981"/>
                    <a:pt x="2965" y="30421"/>
                    <a:pt x="3037" y="30862"/>
                  </a:cubicBezTo>
                  <a:cubicBezTo>
                    <a:pt x="3132" y="31338"/>
                    <a:pt x="3334" y="31802"/>
                    <a:pt x="3692" y="32088"/>
                  </a:cubicBezTo>
                  <a:cubicBezTo>
                    <a:pt x="4168" y="32457"/>
                    <a:pt x="4680" y="32755"/>
                    <a:pt x="5251" y="32945"/>
                  </a:cubicBezTo>
                  <a:close/>
                  <a:moveTo>
                    <a:pt x="30897" y="7276"/>
                  </a:moveTo>
                  <a:cubicBezTo>
                    <a:pt x="30397" y="7454"/>
                    <a:pt x="29945" y="7633"/>
                    <a:pt x="29469" y="7787"/>
                  </a:cubicBezTo>
                  <a:cubicBezTo>
                    <a:pt x="29207" y="7871"/>
                    <a:pt x="28897" y="7859"/>
                    <a:pt x="28623" y="7942"/>
                  </a:cubicBezTo>
                  <a:cubicBezTo>
                    <a:pt x="28183" y="8109"/>
                    <a:pt x="27790" y="8002"/>
                    <a:pt x="27421" y="7764"/>
                  </a:cubicBezTo>
                  <a:cubicBezTo>
                    <a:pt x="27183" y="7609"/>
                    <a:pt x="26945" y="7430"/>
                    <a:pt x="26695" y="7287"/>
                  </a:cubicBezTo>
                  <a:cubicBezTo>
                    <a:pt x="26302" y="7061"/>
                    <a:pt x="26052" y="6740"/>
                    <a:pt x="25897" y="6323"/>
                  </a:cubicBezTo>
                  <a:cubicBezTo>
                    <a:pt x="25813" y="6097"/>
                    <a:pt x="25694" y="5894"/>
                    <a:pt x="25587" y="5680"/>
                  </a:cubicBezTo>
                  <a:cubicBezTo>
                    <a:pt x="25349" y="5716"/>
                    <a:pt x="25159" y="5763"/>
                    <a:pt x="24968" y="5763"/>
                  </a:cubicBezTo>
                  <a:cubicBezTo>
                    <a:pt x="24099" y="5728"/>
                    <a:pt x="23277" y="5954"/>
                    <a:pt x="22480" y="6263"/>
                  </a:cubicBezTo>
                  <a:cubicBezTo>
                    <a:pt x="22289" y="6335"/>
                    <a:pt x="22087" y="6394"/>
                    <a:pt x="21896" y="6430"/>
                  </a:cubicBezTo>
                  <a:cubicBezTo>
                    <a:pt x="20813" y="6668"/>
                    <a:pt x="19741" y="6895"/>
                    <a:pt x="18610" y="7133"/>
                  </a:cubicBezTo>
                  <a:cubicBezTo>
                    <a:pt x="18741" y="7335"/>
                    <a:pt x="18848" y="7502"/>
                    <a:pt x="18932" y="7680"/>
                  </a:cubicBezTo>
                  <a:cubicBezTo>
                    <a:pt x="19039" y="7871"/>
                    <a:pt x="19122" y="8085"/>
                    <a:pt x="19205" y="8288"/>
                  </a:cubicBezTo>
                  <a:cubicBezTo>
                    <a:pt x="19348" y="8692"/>
                    <a:pt x="19265" y="9038"/>
                    <a:pt x="18944" y="9335"/>
                  </a:cubicBezTo>
                  <a:cubicBezTo>
                    <a:pt x="18670" y="9585"/>
                    <a:pt x="18396" y="9847"/>
                    <a:pt x="18098" y="10121"/>
                  </a:cubicBezTo>
                  <a:cubicBezTo>
                    <a:pt x="18253" y="10347"/>
                    <a:pt x="18455" y="10490"/>
                    <a:pt x="18694" y="10621"/>
                  </a:cubicBezTo>
                  <a:cubicBezTo>
                    <a:pt x="18860" y="10585"/>
                    <a:pt x="19003" y="10550"/>
                    <a:pt x="19158" y="10502"/>
                  </a:cubicBezTo>
                  <a:cubicBezTo>
                    <a:pt x="19741" y="10347"/>
                    <a:pt x="20337" y="10193"/>
                    <a:pt x="20884" y="9990"/>
                  </a:cubicBezTo>
                  <a:cubicBezTo>
                    <a:pt x="21480" y="9764"/>
                    <a:pt x="22123" y="9812"/>
                    <a:pt x="22718" y="9645"/>
                  </a:cubicBezTo>
                  <a:cubicBezTo>
                    <a:pt x="23575" y="9407"/>
                    <a:pt x="24468" y="9335"/>
                    <a:pt x="25337" y="9121"/>
                  </a:cubicBezTo>
                  <a:cubicBezTo>
                    <a:pt x="26147" y="8919"/>
                    <a:pt x="27004" y="8811"/>
                    <a:pt x="27814" y="8645"/>
                  </a:cubicBezTo>
                  <a:cubicBezTo>
                    <a:pt x="28290" y="8538"/>
                    <a:pt x="28790" y="8526"/>
                    <a:pt x="29266" y="8442"/>
                  </a:cubicBezTo>
                  <a:cubicBezTo>
                    <a:pt x="29921" y="8323"/>
                    <a:pt x="30588" y="8216"/>
                    <a:pt x="31255" y="8216"/>
                  </a:cubicBezTo>
                  <a:cubicBezTo>
                    <a:pt x="31386" y="8216"/>
                    <a:pt x="31540" y="8121"/>
                    <a:pt x="31731" y="8049"/>
                  </a:cubicBezTo>
                  <a:cubicBezTo>
                    <a:pt x="31481" y="7680"/>
                    <a:pt x="31195" y="7442"/>
                    <a:pt x="30897" y="7276"/>
                  </a:cubicBezTo>
                  <a:close/>
                  <a:moveTo>
                    <a:pt x="28147" y="7145"/>
                  </a:moveTo>
                  <a:cubicBezTo>
                    <a:pt x="28076" y="7049"/>
                    <a:pt x="28004" y="6954"/>
                    <a:pt x="27909" y="6847"/>
                  </a:cubicBezTo>
                  <a:cubicBezTo>
                    <a:pt x="27718" y="6633"/>
                    <a:pt x="27623" y="6394"/>
                    <a:pt x="27599" y="6121"/>
                  </a:cubicBezTo>
                  <a:cubicBezTo>
                    <a:pt x="27540" y="5561"/>
                    <a:pt x="27468" y="5013"/>
                    <a:pt x="27385" y="4454"/>
                  </a:cubicBezTo>
                  <a:cubicBezTo>
                    <a:pt x="27373" y="4311"/>
                    <a:pt x="27349" y="4180"/>
                    <a:pt x="27302" y="4061"/>
                  </a:cubicBezTo>
                  <a:cubicBezTo>
                    <a:pt x="27123" y="3477"/>
                    <a:pt x="26933" y="2930"/>
                    <a:pt x="26611" y="2394"/>
                  </a:cubicBezTo>
                  <a:cubicBezTo>
                    <a:pt x="26314" y="1894"/>
                    <a:pt x="25992" y="1430"/>
                    <a:pt x="25563" y="1025"/>
                  </a:cubicBezTo>
                  <a:cubicBezTo>
                    <a:pt x="25444" y="906"/>
                    <a:pt x="25349" y="751"/>
                    <a:pt x="25266" y="656"/>
                  </a:cubicBezTo>
                  <a:cubicBezTo>
                    <a:pt x="24635" y="418"/>
                    <a:pt x="24039" y="489"/>
                    <a:pt x="23444" y="608"/>
                  </a:cubicBezTo>
                  <a:cubicBezTo>
                    <a:pt x="22730" y="739"/>
                    <a:pt x="22003" y="858"/>
                    <a:pt x="21289" y="1049"/>
                  </a:cubicBezTo>
                  <a:cubicBezTo>
                    <a:pt x="20646" y="1239"/>
                    <a:pt x="20003" y="1430"/>
                    <a:pt x="19348" y="1596"/>
                  </a:cubicBezTo>
                  <a:cubicBezTo>
                    <a:pt x="18670" y="1775"/>
                    <a:pt x="18015" y="2072"/>
                    <a:pt x="17360" y="2346"/>
                  </a:cubicBezTo>
                  <a:cubicBezTo>
                    <a:pt x="16979" y="2513"/>
                    <a:pt x="16646" y="2727"/>
                    <a:pt x="16312" y="2942"/>
                  </a:cubicBezTo>
                  <a:cubicBezTo>
                    <a:pt x="16015" y="3156"/>
                    <a:pt x="15896" y="3454"/>
                    <a:pt x="15967" y="3823"/>
                  </a:cubicBezTo>
                  <a:cubicBezTo>
                    <a:pt x="16015" y="4013"/>
                    <a:pt x="16015" y="4228"/>
                    <a:pt x="16050" y="4418"/>
                  </a:cubicBezTo>
                  <a:cubicBezTo>
                    <a:pt x="16110" y="4882"/>
                    <a:pt x="16169" y="5347"/>
                    <a:pt x="16253" y="5799"/>
                  </a:cubicBezTo>
                  <a:cubicBezTo>
                    <a:pt x="16312" y="6144"/>
                    <a:pt x="16431" y="6490"/>
                    <a:pt x="16491" y="6847"/>
                  </a:cubicBezTo>
                  <a:cubicBezTo>
                    <a:pt x="16538" y="7121"/>
                    <a:pt x="16681" y="7347"/>
                    <a:pt x="16908" y="7514"/>
                  </a:cubicBezTo>
                  <a:cubicBezTo>
                    <a:pt x="17396" y="7859"/>
                    <a:pt x="17908" y="8180"/>
                    <a:pt x="18396" y="8526"/>
                  </a:cubicBezTo>
                  <a:cubicBezTo>
                    <a:pt x="18563" y="8490"/>
                    <a:pt x="18705" y="8430"/>
                    <a:pt x="18741" y="8168"/>
                  </a:cubicBezTo>
                  <a:cubicBezTo>
                    <a:pt x="18443" y="7859"/>
                    <a:pt x="18205" y="7406"/>
                    <a:pt x="17670" y="7264"/>
                  </a:cubicBezTo>
                  <a:cubicBezTo>
                    <a:pt x="17515" y="6668"/>
                    <a:pt x="17431" y="6049"/>
                    <a:pt x="17241" y="5490"/>
                  </a:cubicBezTo>
                  <a:cubicBezTo>
                    <a:pt x="17062" y="4978"/>
                    <a:pt x="17360" y="4585"/>
                    <a:pt x="17431" y="4132"/>
                  </a:cubicBezTo>
                  <a:cubicBezTo>
                    <a:pt x="17443" y="4061"/>
                    <a:pt x="17539" y="3989"/>
                    <a:pt x="17610" y="3954"/>
                  </a:cubicBezTo>
                  <a:cubicBezTo>
                    <a:pt x="17729" y="3894"/>
                    <a:pt x="17848" y="3847"/>
                    <a:pt x="17979" y="3811"/>
                  </a:cubicBezTo>
                  <a:cubicBezTo>
                    <a:pt x="18789" y="3549"/>
                    <a:pt x="19634" y="3418"/>
                    <a:pt x="20408" y="3049"/>
                  </a:cubicBezTo>
                  <a:cubicBezTo>
                    <a:pt x="20706" y="2918"/>
                    <a:pt x="21051" y="2858"/>
                    <a:pt x="21372" y="2775"/>
                  </a:cubicBezTo>
                  <a:cubicBezTo>
                    <a:pt x="22027" y="2632"/>
                    <a:pt x="22682" y="2525"/>
                    <a:pt x="23325" y="2358"/>
                  </a:cubicBezTo>
                  <a:cubicBezTo>
                    <a:pt x="23813" y="2251"/>
                    <a:pt x="24301" y="2263"/>
                    <a:pt x="24778" y="2251"/>
                  </a:cubicBezTo>
                  <a:cubicBezTo>
                    <a:pt x="25111" y="2227"/>
                    <a:pt x="25313" y="2430"/>
                    <a:pt x="25421" y="2739"/>
                  </a:cubicBezTo>
                  <a:cubicBezTo>
                    <a:pt x="25468" y="2882"/>
                    <a:pt x="25528" y="3037"/>
                    <a:pt x="25575" y="3180"/>
                  </a:cubicBezTo>
                  <a:cubicBezTo>
                    <a:pt x="25730" y="3644"/>
                    <a:pt x="25873" y="4120"/>
                    <a:pt x="26087" y="4549"/>
                  </a:cubicBezTo>
                  <a:cubicBezTo>
                    <a:pt x="26266" y="4906"/>
                    <a:pt x="26385" y="5240"/>
                    <a:pt x="26373" y="5621"/>
                  </a:cubicBezTo>
                  <a:cubicBezTo>
                    <a:pt x="26349" y="6597"/>
                    <a:pt x="27278" y="7204"/>
                    <a:pt x="27992" y="7264"/>
                  </a:cubicBezTo>
                  <a:cubicBezTo>
                    <a:pt x="28064" y="7264"/>
                    <a:pt x="28099" y="7204"/>
                    <a:pt x="28147" y="7145"/>
                  </a:cubicBezTo>
                  <a:close/>
                  <a:moveTo>
                    <a:pt x="7906" y="7942"/>
                  </a:moveTo>
                  <a:cubicBezTo>
                    <a:pt x="8026" y="7990"/>
                    <a:pt x="8097" y="8038"/>
                    <a:pt x="8180" y="8049"/>
                  </a:cubicBezTo>
                  <a:cubicBezTo>
                    <a:pt x="8561" y="8168"/>
                    <a:pt x="8918" y="8347"/>
                    <a:pt x="9276" y="8538"/>
                  </a:cubicBezTo>
                  <a:cubicBezTo>
                    <a:pt x="9978" y="8919"/>
                    <a:pt x="10633" y="9407"/>
                    <a:pt x="11395" y="9669"/>
                  </a:cubicBezTo>
                  <a:cubicBezTo>
                    <a:pt x="11455" y="9704"/>
                    <a:pt x="11502" y="9752"/>
                    <a:pt x="11550" y="9776"/>
                  </a:cubicBezTo>
                  <a:lnTo>
                    <a:pt x="13300" y="10895"/>
                  </a:lnTo>
                  <a:cubicBezTo>
                    <a:pt x="13479" y="11014"/>
                    <a:pt x="13669" y="11145"/>
                    <a:pt x="13812" y="11312"/>
                  </a:cubicBezTo>
                  <a:cubicBezTo>
                    <a:pt x="14014" y="11538"/>
                    <a:pt x="14217" y="11562"/>
                    <a:pt x="14467" y="11502"/>
                  </a:cubicBezTo>
                  <a:cubicBezTo>
                    <a:pt x="14574" y="11478"/>
                    <a:pt x="14681" y="11443"/>
                    <a:pt x="14800" y="11419"/>
                  </a:cubicBezTo>
                  <a:cubicBezTo>
                    <a:pt x="15229" y="11312"/>
                    <a:pt x="15657" y="11181"/>
                    <a:pt x="16098" y="11121"/>
                  </a:cubicBezTo>
                  <a:cubicBezTo>
                    <a:pt x="16550" y="11038"/>
                    <a:pt x="17015" y="11026"/>
                    <a:pt x="17491" y="10966"/>
                  </a:cubicBezTo>
                  <a:cubicBezTo>
                    <a:pt x="17610" y="10955"/>
                    <a:pt x="17717" y="10883"/>
                    <a:pt x="17848" y="10824"/>
                  </a:cubicBezTo>
                  <a:cubicBezTo>
                    <a:pt x="17789" y="10716"/>
                    <a:pt x="17765" y="10657"/>
                    <a:pt x="17717" y="10609"/>
                  </a:cubicBezTo>
                  <a:cubicBezTo>
                    <a:pt x="16943" y="10050"/>
                    <a:pt x="16253" y="9395"/>
                    <a:pt x="15467" y="8835"/>
                  </a:cubicBezTo>
                  <a:cubicBezTo>
                    <a:pt x="15038" y="8526"/>
                    <a:pt x="14586" y="8240"/>
                    <a:pt x="14098" y="8038"/>
                  </a:cubicBezTo>
                  <a:cubicBezTo>
                    <a:pt x="13383" y="7740"/>
                    <a:pt x="12657" y="7442"/>
                    <a:pt x="11955" y="7109"/>
                  </a:cubicBezTo>
                  <a:cubicBezTo>
                    <a:pt x="11550" y="6918"/>
                    <a:pt x="11181" y="6799"/>
                    <a:pt x="10740" y="6895"/>
                  </a:cubicBezTo>
                  <a:cubicBezTo>
                    <a:pt x="10585" y="6918"/>
                    <a:pt x="10442" y="6954"/>
                    <a:pt x="10288" y="6990"/>
                  </a:cubicBezTo>
                  <a:cubicBezTo>
                    <a:pt x="9871" y="7133"/>
                    <a:pt x="9466" y="7323"/>
                    <a:pt x="9014" y="7383"/>
                  </a:cubicBezTo>
                  <a:cubicBezTo>
                    <a:pt x="8597" y="7442"/>
                    <a:pt x="8264" y="7668"/>
                    <a:pt x="7906" y="7942"/>
                  </a:cubicBezTo>
                  <a:close/>
                  <a:moveTo>
                    <a:pt x="35981" y="7728"/>
                  </a:moveTo>
                  <a:cubicBezTo>
                    <a:pt x="35993" y="7680"/>
                    <a:pt x="36005" y="7621"/>
                    <a:pt x="36041" y="7573"/>
                  </a:cubicBezTo>
                  <a:cubicBezTo>
                    <a:pt x="35815" y="7371"/>
                    <a:pt x="35588" y="7145"/>
                    <a:pt x="35350" y="6966"/>
                  </a:cubicBezTo>
                  <a:cubicBezTo>
                    <a:pt x="34969" y="6680"/>
                    <a:pt x="34636" y="6371"/>
                    <a:pt x="34350" y="5978"/>
                  </a:cubicBezTo>
                  <a:cubicBezTo>
                    <a:pt x="34160" y="5716"/>
                    <a:pt x="33922" y="5478"/>
                    <a:pt x="33683" y="5251"/>
                  </a:cubicBezTo>
                  <a:cubicBezTo>
                    <a:pt x="33422" y="4990"/>
                    <a:pt x="33124" y="4751"/>
                    <a:pt x="32838" y="4489"/>
                  </a:cubicBezTo>
                  <a:cubicBezTo>
                    <a:pt x="32148" y="3894"/>
                    <a:pt x="31409" y="3442"/>
                    <a:pt x="30540" y="3168"/>
                  </a:cubicBezTo>
                  <a:cubicBezTo>
                    <a:pt x="30350" y="3108"/>
                    <a:pt x="30171" y="3096"/>
                    <a:pt x="29969" y="3120"/>
                  </a:cubicBezTo>
                  <a:cubicBezTo>
                    <a:pt x="29588" y="3180"/>
                    <a:pt x="29207" y="3180"/>
                    <a:pt x="28838" y="3204"/>
                  </a:cubicBezTo>
                  <a:cubicBezTo>
                    <a:pt x="28504" y="3215"/>
                    <a:pt x="28183" y="3156"/>
                    <a:pt x="27826" y="3227"/>
                  </a:cubicBezTo>
                  <a:cubicBezTo>
                    <a:pt x="27968" y="3739"/>
                    <a:pt x="28099" y="4228"/>
                    <a:pt x="28219" y="4704"/>
                  </a:cubicBezTo>
                  <a:cubicBezTo>
                    <a:pt x="28742" y="4870"/>
                    <a:pt x="29171" y="5144"/>
                    <a:pt x="29576" y="5478"/>
                  </a:cubicBezTo>
                  <a:cubicBezTo>
                    <a:pt x="30112" y="5906"/>
                    <a:pt x="30635" y="6371"/>
                    <a:pt x="31195" y="6775"/>
                  </a:cubicBezTo>
                  <a:cubicBezTo>
                    <a:pt x="31540" y="7014"/>
                    <a:pt x="31778" y="7311"/>
                    <a:pt x="32017" y="7633"/>
                  </a:cubicBezTo>
                  <a:cubicBezTo>
                    <a:pt x="32112" y="7752"/>
                    <a:pt x="32195" y="7883"/>
                    <a:pt x="32290" y="8038"/>
                  </a:cubicBezTo>
                  <a:cubicBezTo>
                    <a:pt x="33505" y="7883"/>
                    <a:pt x="34743" y="7680"/>
                    <a:pt x="35981" y="7728"/>
                  </a:cubicBezTo>
                  <a:close/>
                  <a:moveTo>
                    <a:pt x="4739" y="11728"/>
                  </a:moveTo>
                  <a:cubicBezTo>
                    <a:pt x="5013" y="11836"/>
                    <a:pt x="5180" y="11895"/>
                    <a:pt x="5347" y="11967"/>
                  </a:cubicBezTo>
                  <a:cubicBezTo>
                    <a:pt x="5537" y="12038"/>
                    <a:pt x="5716" y="12098"/>
                    <a:pt x="5906" y="12169"/>
                  </a:cubicBezTo>
                  <a:cubicBezTo>
                    <a:pt x="6228" y="12312"/>
                    <a:pt x="6502" y="12455"/>
                    <a:pt x="6847" y="12502"/>
                  </a:cubicBezTo>
                  <a:cubicBezTo>
                    <a:pt x="7061" y="12526"/>
                    <a:pt x="7252" y="12669"/>
                    <a:pt x="7454" y="12752"/>
                  </a:cubicBezTo>
                  <a:cubicBezTo>
                    <a:pt x="7668" y="12848"/>
                    <a:pt x="7859" y="12967"/>
                    <a:pt x="8085" y="12990"/>
                  </a:cubicBezTo>
                  <a:cubicBezTo>
                    <a:pt x="8692" y="13038"/>
                    <a:pt x="9335" y="13157"/>
                    <a:pt x="9907" y="12764"/>
                  </a:cubicBezTo>
                  <a:cubicBezTo>
                    <a:pt x="9990" y="12705"/>
                    <a:pt x="10109" y="12705"/>
                    <a:pt x="10216" y="12681"/>
                  </a:cubicBezTo>
                  <a:cubicBezTo>
                    <a:pt x="10383" y="12621"/>
                    <a:pt x="10538" y="12574"/>
                    <a:pt x="10704" y="12514"/>
                  </a:cubicBezTo>
                  <a:cubicBezTo>
                    <a:pt x="10823" y="12467"/>
                    <a:pt x="10943" y="12371"/>
                    <a:pt x="11062" y="12348"/>
                  </a:cubicBezTo>
                  <a:cubicBezTo>
                    <a:pt x="11836" y="12276"/>
                    <a:pt x="12550" y="11907"/>
                    <a:pt x="13336" y="11776"/>
                  </a:cubicBezTo>
                  <a:cubicBezTo>
                    <a:pt x="13276" y="11693"/>
                    <a:pt x="13264" y="11621"/>
                    <a:pt x="13205" y="11597"/>
                  </a:cubicBezTo>
                  <a:lnTo>
                    <a:pt x="12538" y="11145"/>
                  </a:lnTo>
                  <a:cubicBezTo>
                    <a:pt x="12276" y="11002"/>
                    <a:pt x="12026" y="10859"/>
                    <a:pt x="11788" y="10704"/>
                  </a:cubicBezTo>
                  <a:cubicBezTo>
                    <a:pt x="11181" y="10300"/>
                    <a:pt x="10562" y="9907"/>
                    <a:pt x="9895" y="9609"/>
                  </a:cubicBezTo>
                  <a:cubicBezTo>
                    <a:pt x="9657" y="9657"/>
                    <a:pt x="9442" y="9752"/>
                    <a:pt x="9228" y="9728"/>
                  </a:cubicBezTo>
                  <a:cubicBezTo>
                    <a:pt x="8907" y="9716"/>
                    <a:pt x="8621" y="9812"/>
                    <a:pt x="8335" y="9966"/>
                  </a:cubicBezTo>
                  <a:cubicBezTo>
                    <a:pt x="8192" y="10062"/>
                    <a:pt x="8014" y="10121"/>
                    <a:pt x="7847" y="10181"/>
                  </a:cubicBezTo>
                  <a:cubicBezTo>
                    <a:pt x="7311" y="10407"/>
                    <a:pt x="6775" y="10621"/>
                    <a:pt x="6251" y="10859"/>
                  </a:cubicBezTo>
                  <a:cubicBezTo>
                    <a:pt x="5894" y="11026"/>
                    <a:pt x="5537" y="11216"/>
                    <a:pt x="5180" y="11419"/>
                  </a:cubicBezTo>
                  <a:cubicBezTo>
                    <a:pt x="5061" y="11478"/>
                    <a:pt x="4942" y="11574"/>
                    <a:pt x="4739" y="11728"/>
                  </a:cubicBezTo>
                  <a:close/>
                  <a:moveTo>
                    <a:pt x="31433" y="23623"/>
                  </a:moveTo>
                  <a:cubicBezTo>
                    <a:pt x="31183" y="23432"/>
                    <a:pt x="30897" y="23420"/>
                    <a:pt x="30624" y="23385"/>
                  </a:cubicBezTo>
                  <a:cubicBezTo>
                    <a:pt x="30124" y="23301"/>
                    <a:pt x="29814" y="23027"/>
                    <a:pt x="29707" y="22527"/>
                  </a:cubicBezTo>
                  <a:cubicBezTo>
                    <a:pt x="29647" y="22206"/>
                    <a:pt x="29612" y="21873"/>
                    <a:pt x="29552" y="21551"/>
                  </a:cubicBezTo>
                  <a:cubicBezTo>
                    <a:pt x="29504" y="21265"/>
                    <a:pt x="29385" y="21158"/>
                    <a:pt x="29088" y="21194"/>
                  </a:cubicBezTo>
                  <a:cubicBezTo>
                    <a:pt x="28671" y="21230"/>
                    <a:pt x="28302" y="21432"/>
                    <a:pt x="28028" y="21730"/>
                  </a:cubicBezTo>
                  <a:cubicBezTo>
                    <a:pt x="27528" y="22289"/>
                    <a:pt x="27076" y="22885"/>
                    <a:pt x="26873" y="23647"/>
                  </a:cubicBezTo>
                  <a:cubicBezTo>
                    <a:pt x="26754" y="24087"/>
                    <a:pt x="26837" y="24468"/>
                    <a:pt x="27171" y="24801"/>
                  </a:cubicBezTo>
                  <a:cubicBezTo>
                    <a:pt x="27980" y="25623"/>
                    <a:pt x="28992" y="25861"/>
                    <a:pt x="30100" y="25849"/>
                  </a:cubicBezTo>
                  <a:cubicBezTo>
                    <a:pt x="30397" y="25849"/>
                    <a:pt x="30683" y="25718"/>
                    <a:pt x="30874" y="25504"/>
                  </a:cubicBezTo>
                  <a:cubicBezTo>
                    <a:pt x="31171" y="25182"/>
                    <a:pt x="31517" y="24873"/>
                    <a:pt x="31588" y="24444"/>
                  </a:cubicBezTo>
                  <a:cubicBezTo>
                    <a:pt x="31540" y="24159"/>
                    <a:pt x="31481" y="23885"/>
                    <a:pt x="31433" y="23623"/>
                  </a:cubicBezTo>
                  <a:close/>
                  <a:moveTo>
                    <a:pt x="31576" y="21611"/>
                  </a:moveTo>
                  <a:cubicBezTo>
                    <a:pt x="32314" y="21682"/>
                    <a:pt x="33017" y="21742"/>
                    <a:pt x="33755" y="21813"/>
                  </a:cubicBezTo>
                  <a:cubicBezTo>
                    <a:pt x="33779" y="21623"/>
                    <a:pt x="33814" y="21444"/>
                    <a:pt x="33814" y="21265"/>
                  </a:cubicBezTo>
                  <a:cubicBezTo>
                    <a:pt x="33803" y="20634"/>
                    <a:pt x="33779" y="20015"/>
                    <a:pt x="33755" y="19384"/>
                  </a:cubicBezTo>
                  <a:cubicBezTo>
                    <a:pt x="33755" y="19146"/>
                    <a:pt x="33791" y="18896"/>
                    <a:pt x="33779" y="18658"/>
                  </a:cubicBezTo>
                  <a:cubicBezTo>
                    <a:pt x="33755" y="18253"/>
                    <a:pt x="33695" y="17860"/>
                    <a:pt x="33672" y="17467"/>
                  </a:cubicBezTo>
                  <a:cubicBezTo>
                    <a:pt x="33636" y="17098"/>
                    <a:pt x="33564" y="16729"/>
                    <a:pt x="33433" y="16408"/>
                  </a:cubicBezTo>
                  <a:cubicBezTo>
                    <a:pt x="32660" y="16265"/>
                    <a:pt x="31909" y="16134"/>
                    <a:pt x="31136" y="15979"/>
                  </a:cubicBezTo>
                  <a:cubicBezTo>
                    <a:pt x="31136" y="16253"/>
                    <a:pt x="31124" y="16503"/>
                    <a:pt x="31136" y="16741"/>
                  </a:cubicBezTo>
                  <a:lnTo>
                    <a:pt x="31362" y="19598"/>
                  </a:lnTo>
                  <a:cubicBezTo>
                    <a:pt x="31433" y="20241"/>
                    <a:pt x="31493" y="20884"/>
                    <a:pt x="31576" y="21611"/>
                  </a:cubicBezTo>
                  <a:close/>
                  <a:moveTo>
                    <a:pt x="30516" y="22766"/>
                  </a:moveTo>
                  <a:cubicBezTo>
                    <a:pt x="30814" y="22789"/>
                    <a:pt x="31076" y="22801"/>
                    <a:pt x="31350" y="22813"/>
                  </a:cubicBezTo>
                  <a:cubicBezTo>
                    <a:pt x="32112" y="22873"/>
                    <a:pt x="32850" y="22932"/>
                    <a:pt x="33612" y="22992"/>
                  </a:cubicBezTo>
                  <a:cubicBezTo>
                    <a:pt x="33660" y="22992"/>
                    <a:pt x="33695" y="22992"/>
                    <a:pt x="33743" y="22968"/>
                  </a:cubicBezTo>
                  <a:cubicBezTo>
                    <a:pt x="33803" y="22932"/>
                    <a:pt x="33850" y="22885"/>
                    <a:pt x="33922" y="22825"/>
                  </a:cubicBezTo>
                  <a:cubicBezTo>
                    <a:pt x="33898" y="22646"/>
                    <a:pt x="33862" y="22456"/>
                    <a:pt x="33838" y="22265"/>
                  </a:cubicBezTo>
                  <a:cubicBezTo>
                    <a:pt x="33374" y="22254"/>
                    <a:pt x="32945" y="22254"/>
                    <a:pt x="32529" y="22218"/>
                  </a:cubicBezTo>
                  <a:cubicBezTo>
                    <a:pt x="32255" y="22206"/>
                    <a:pt x="31993" y="22158"/>
                    <a:pt x="31731" y="22099"/>
                  </a:cubicBezTo>
                  <a:cubicBezTo>
                    <a:pt x="31433" y="22027"/>
                    <a:pt x="31243" y="21813"/>
                    <a:pt x="31124" y="21539"/>
                  </a:cubicBezTo>
                  <a:cubicBezTo>
                    <a:pt x="30933" y="21075"/>
                    <a:pt x="30862" y="20587"/>
                    <a:pt x="30874" y="20087"/>
                  </a:cubicBezTo>
                  <a:cubicBezTo>
                    <a:pt x="30897" y="19408"/>
                    <a:pt x="30743" y="18717"/>
                    <a:pt x="30778" y="18027"/>
                  </a:cubicBezTo>
                  <a:cubicBezTo>
                    <a:pt x="30814" y="17396"/>
                    <a:pt x="30743" y="16777"/>
                    <a:pt x="30707" y="16146"/>
                  </a:cubicBezTo>
                  <a:cubicBezTo>
                    <a:pt x="30695" y="15896"/>
                    <a:pt x="30743" y="15657"/>
                    <a:pt x="30874" y="15479"/>
                  </a:cubicBezTo>
                  <a:cubicBezTo>
                    <a:pt x="31183" y="15348"/>
                    <a:pt x="31457" y="15324"/>
                    <a:pt x="31755" y="15443"/>
                  </a:cubicBezTo>
                  <a:cubicBezTo>
                    <a:pt x="32064" y="15562"/>
                    <a:pt x="32386" y="15646"/>
                    <a:pt x="32719" y="15729"/>
                  </a:cubicBezTo>
                  <a:cubicBezTo>
                    <a:pt x="32910" y="15788"/>
                    <a:pt x="33100" y="15824"/>
                    <a:pt x="33314" y="15705"/>
                  </a:cubicBezTo>
                  <a:cubicBezTo>
                    <a:pt x="33314" y="15646"/>
                    <a:pt x="33338" y="15562"/>
                    <a:pt x="33326" y="15503"/>
                  </a:cubicBezTo>
                  <a:cubicBezTo>
                    <a:pt x="33302" y="15360"/>
                    <a:pt x="33255" y="15205"/>
                    <a:pt x="33219" y="15074"/>
                  </a:cubicBezTo>
                  <a:cubicBezTo>
                    <a:pt x="32802" y="14991"/>
                    <a:pt x="32421" y="14884"/>
                    <a:pt x="32017" y="14812"/>
                  </a:cubicBezTo>
                  <a:cubicBezTo>
                    <a:pt x="31909" y="14776"/>
                    <a:pt x="31790" y="14765"/>
                    <a:pt x="31695" y="14765"/>
                  </a:cubicBezTo>
                  <a:cubicBezTo>
                    <a:pt x="31159" y="14788"/>
                    <a:pt x="30635" y="14836"/>
                    <a:pt x="30052" y="14884"/>
                  </a:cubicBezTo>
                  <a:cubicBezTo>
                    <a:pt x="29981" y="15646"/>
                    <a:pt x="29969" y="16396"/>
                    <a:pt x="29945" y="17146"/>
                  </a:cubicBezTo>
                  <a:cubicBezTo>
                    <a:pt x="29945" y="17729"/>
                    <a:pt x="29993" y="18301"/>
                    <a:pt x="30004" y="18884"/>
                  </a:cubicBezTo>
                  <a:cubicBezTo>
                    <a:pt x="30028" y="19872"/>
                    <a:pt x="30100" y="20849"/>
                    <a:pt x="30219" y="21813"/>
                  </a:cubicBezTo>
                  <a:cubicBezTo>
                    <a:pt x="30266" y="22158"/>
                    <a:pt x="30350" y="22444"/>
                    <a:pt x="30516" y="22766"/>
                  </a:cubicBezTo>
                  <a:close/>
                  <a:moveTo>
                    <a:pt x="8954" y="9014"/>
                  </a:moveTo>
                  <a:cubicBezTo>
                    <a:pt x="8597" y="8895"/>
                    <a:pt x="8252" y="8776"/>
                    <a:pt x="7918" y="8657"/>
                  </a:cubicBezTo>
                  <a:cubicBezTo>
                    <a:pt x="7704" y="8585"/>
                    <a:pt x="7490" y="8585"/>
                    <a:pt x="7264" y="8657"/>
                  </a:cubicBezTo>
                  <a:cubicBezTo>
                    <a:pt x="6823" y="8811"/>
                    <a:pt x="6371" y="8919"/>
                    <a:pt x="5930" y="9061"/>
                  </a:cubicBezTo>
                  <a:cubicBezTo>
                    <a:pt x="5144" y="9300"/>
                    <a:pt x="4370" y="9573"/>
                    <a:pt x="3561" y="9788"/>
                  </a:cubicBezTo>
                  <a:cubicBezTo>
                    <a:pt x="2882" y="9990"/>
                    <a:pt x="2239" y="10323"/>
                    <a:pt x="1584" y="10597"/>
                  </a:cubicBezTo>
                  <a:cubicBezTo>
                    <a:pt x="1429" y="10657"/>
                    <a:pt x="1394" y="10776"/>
                    <a:pt x="1513" y="10943"/>
                  </a:cubicBezTo>
                  <a:cubicBezTo>
                    <a:pt x="2346" y="11181"/>
                    <a:pt x="3156" y="11514"/>
                    <a:pt x="3965" y="11597"/>
                  </a:cubicBezTo>
                  <a:cubicBezTo>
                    <a:pt x="4430" y="11312"/>
                    <a:pt x="4799" y="11062"/>
                    <a:pt x="5180" y="10835"/>
                  </a:cubicBezTo>
                  <a:cubicBezTo>
                    <a:pt x="5835" y="10443"/>
                    <a:pt x="6478" y="10062"/>
                    <a:pt x="7204" y="9812"/>
                  </a:cubicBezTo>
                  <a:cubicBezTo>
                    <a:pt x="7740" y="9609"/>
                    <a:pt x="8252" y="9311"/>
                    <a:pt x="8835" y="9181"/>
                  </a:cubicBezTo>
                  <a:cubicBezTo>
                    <a:pt x="8859" y="9169"/>
                    <a:pt x="8895" y="9097"/>
                    <a:pt x="8954" y="9014"/>
                  </a:cubicBezTo>
                  <a:close/>
                  <a:moveTo>
                    <a:pt x="14967" y="16515"/>
                  </a:moveTo>
                  <a:cubicBezTo>
                    <a:pt x="14872" y="16658"/>
                    <a:pt x="14824" y="16681"/>
                    <a:pt x="14824" y="16729"/>
                  </a:cubicBezTo>
                  <a:cubicBezTo>
                    <a:pt x="14681" y="17515"/>
                    <a:pt x="14514" y="18301"/>
                    <a:pt x="14383" y="19098"/>
                  </a:cubicBezTo>
                  <a:cubicBezTo>
                    <a:pt x="14312" y="19527"/>
                    <a:pt x="14288" y="19968"/>
                    <a:pt x="14193" y="20408"/>
                  </a:cubicBezTo>
                  <a:cubicBezTo>
                    <a:pt x="13967" y="21396"/>
                    <a:pt x="13693" y="22396"/>
                    <a:pt x="13479" y="23397"/>
                  </a:cubicBezTo>
                  <a:cubicBezTo>
                    <a:pt x="13395" y="23718"/>
                    <a:pt x="13276" y="24063"/>
                    <a:pt x="13300" y="24468"/>
                  </a:cubicBezTo>
                  <a:cubicBezTo>
                    <a:pt x="14193" y="23980"/>
                    <a:pt x="14943" y="23361"/>
                    <a:pt x="15741" y="22849"/>
                  </a:cubicBezTo>
                  <a:cubicBezTo>
                    <a:pt x="15646" y="21753"/>
                    <a:pt x="15384" y="20730"/>
                    <a:pt x="15360" y="19694"/>
                  </a:cubicBezTo>
                  <a:cubicBezTo>
                    <a:pt x="15038" y="18682"/>
                    <a:pt x="15265" y="17586"/>
                    <a:pt x="14967" y="16515"/>
                  </a:cubicBezTo>
                  <a:close/>
                  <a:moveTo>
                    <a:pt x="20884" y="27254"/>
                  </a:moveTo>
                  <a:cubicBezTo>
                    <a:pt x="21396" y="27052"/>
                    <a:pt x="21706" y="26695"/>
                    <a:pt x="22015" y="26373"/>
                  </a:cubicBezTo>
                  <a:cubicBezTo>
                    <a:pt x="22444" y="25921"/>
                    <a:pt x="22837" y="25432"/>
                    <a:pt x="22956" y="24790"/>
                  </a:cubicBezTo>
                  <a:cubicBezTo>
                    <a:pt x="23099" y="24016"/>
                    <a:pt x="23075" y="23266"/>
                    <a:pt x="22765" y="22515"/>
                  </a:cubicBezTo>
                  <a:cubicBezTo>
                    <a:pt x="22432" y="21730"/>
                    <a:pt x="21884" y="21134"/>
                    <a:pt x="21230" y="20622"/>
                  </a:cubicBezTo>
                  <a:cubicBezTo>
                    <a:pt x="21039" y="20480"/>
                    <a:pt x="20813" y="20372"/>
                    <a:pt x="20539" y="20372"/>
                  </a:cubicBezTo>
                  <a:cubicBezTo>
                    <a:pt x="20420" y="20372"/>
                    <a:pt x="20289" y="20420"/>
                    <a:pt x="20158" y="20468"/>
                  </a:cubicBezTo>
                  <a:cubicBezTo>
                    <a:pt x="20158" y="20587"/>
                    <a:pt x="20170" y="20670"/>
                    <a:pt x="20170" y="20765"/>
                  </a:cubicBezTo>
                  <a:cubicBezTo>
                    <a:pt x="20206" y="21122"/>
                    <a:pt x="20348" y="21372"/>
                    <a:pt x="20634" y="21599"/>
                  </a:cubicBezTo>
                  <a:cubicBezTo>
                    <a:pt x="21003" y="21873"/>
                    <a:pt x="21277" y="22254"/>
                    <a:pt x="21515" y="22670"/>
                  </a:cubicBezTo>
                  <a:cubicBezTo>
                    <a:pt x="22075" y="23635"/>
                    <a:pt x="21956" y="24540"/>
                    <a:pt x="21372" y="25432"/>
                  </a:cubicBezTo>
                  <a:cubicBezTo>
                    <a:pt x="21170" y="25742"/>
                    <a:pt x="20896" y="26016"/>
                    <a:pt x="20658" y="26314"/>
                  </a:cubicBezTo>
                  <a:cubicBezTo>
                    <a:pt x="20706" y="26599"/>
                    <a:pt x="20658" y="26921"/>
                    <a:pt x="20884" y="27254"/>
                  </a:cubicBezTo>
                  <a:close/>
                  <a:moveTo>
                    <a:pt x="20170" y="19777"/>
                  </a:moveTo>
                  <a:cubicBezTo>
                    <a:pt x="20337" y="19777"/>
                    <a:pt x="20515" y="19837"/>
                    <a:pt x="20634" y="19765"/>
                  </a:cubicBezTo>
                  <a:cubicBezTo>
                    <a:pt x="21051" y="19539"/>
                    <a:pt x="21468" y="19313"/>
                    <a:pt x="21813" y="19015"/>
                  </a:cubicBezTo>
                  <a:cubicBezTo>
                    <a:pt x="22194" y="18682"/>
                    <a:pt x="22504" y="18277"/>
                    <a:pt x="22908" y="17943"/>
                  </a:cubicBezTo>
                  <a:cubicBezTo>
                    <a:pt x="23146" y="17753"/>
                    <a:pt x="23123" y="17539"/>
                    <a:pt x="22825" y="17348"/>
                  </a:cubicBezTo>
                  <a:cubicBezTo>
                    <a:pt x="22587" y="17181"/>
                    <a:pt x="22325" y="17051"/>
                    <a:pt x="22075" y="16908"/>
                  </a:cubicBezTo>
                  <a:cubicBezTo>
                    <a:pt x="21908" y="16800"/>
                    <a:pt x="21742" y="16681"/>
                    <a:pt x="21575" y="16574"/>
                  </a:cubicBezTo>
                  <a:lnTo>
                    <a:pt x="19825" y="15455"/>
                  </a:lnTo>
                  <a:cubicBezTo>
                    <a:pt x="19801" y="15443"/>
                    <a:pt x="19741" y="15455"/>
                    <a:pt x="19634" y="15455"/>
                  </a:cubicBezTo>
                  <a:cubicBezTo>
                    <a:pt x="19765" y="16169"/>
                    <a:pt x="19848" y="16872"/>
                    <a:pt x="19932" y="17574"/>
                  </a:cubicBezTo>
                  <a:cubicBezTo>
                    <a:pt x="20051" y="18277"/>
                    <a:pt x="20098" y="18991"/>
                    <a:pt x="20170" y="19777"/>
                  </a:cubicBezTo>
                  <a:close/>
                  <a:moveTo>
                    <a:pt x="33922" y="4906"/>
                  </a:moveTo>
                  <a:cubicBezTo>
                    <a:pt x="34529" y="5501"/>
                    <a:pt x="35053" y="6073"/>
                    <a:pt x="35696" y="6537"/>
                  </a:cubicBezTo>
                  <a:cubicBezTo>
                    <a:pt x="35886" y="6680"/>
                    <a:pt x="36112" y="6799"/>
                    <a:pt x="36279" y="6978"/>
                  </a:cubicBezTo>
                  <a:cubicBezTo>
                    <a:pt x="36529" y="7264"/>
                    <a:pt x="36779" y="7276"/>
                    <a:pt x="37112" y="7168"/>
                  </a:cubicBezTo>
                  <a:cubicBezTo>
                    <a:pt x="37648" y="6990"/>
                    <a:pt x="38196" y="6918"/>
                    <a:pt x="38744" y="7025"/>
                  </a:cubicBezTo>
                  <a:cubicBezTo>
                    <a:pt x="38875" y="7049"/>
                    <a:pt x="39029" y="7025"/>
                    <a:pt x="39196" y="7025"/>
                  </a:cubicBezTo>
                  <a:cubicBezTo>
                    <a:pt x="39172" y="6954"/>
                    <a:pt x="39196" y="6895"/>
                    <a:pt x="39160" y="6859"/>
                  </a:cubicBezTo>
                  <a:cubicBezTo>
                    <a:pt x="38851" y="6323"/>
                    <a:pt x="38410" y="5906"/>
                    <a:pt x="37970" y="5501"/>
                  </a:cubicBezTo>
                  <a:cubicBezTo>
                    <a:pt x="37708" y="5275"/>
                    <a:pt x="37386" y="5132"/>
                    <a:pt x="37029" y="5037"/>
                  </a:cubicBezTo>
                  <a:cubicBezTo>
                    <a:pt x="36041" y="4835"/>
                    <a:pt x="35029" y="4835"/>
                    <a:pt x="33922" y="4906"/>
                  </a:cubicBezTo>
                  <a:close/>
                  <a:moveTo>
                    <a:pt x="17777" y="5025"/>
                  </a:moveTo>
                  <a:cubicBezTo>
                    <a:pt x="18134" y="5109"/>
                    <a:pt x="18479" y="5049"/>
                    <a:pt x="18836" y="4966"/>
                  </a:cubicBezTo>
                  <a:cubicBezTo>
                    <a:pt x="19753" y="4787"/>
                    <a:pt x="20646" y="4537"/>
                    <a:pt x="21539" y="4251"/>
                  </a:cubicBezTo>
                  <a:cubicBezTo>
                    <a:pt x="22123" y="4061"/>
                    <a:pt x="22706" y="3942"/>
                    <a:pt x="23301" y="3870"/>
                  </a:cubicBezTo>
                  <a:cubicBezTo>
                    <a:pt x="23920" y="3799"/>
                    <a:pt x="24551" y="3739"/>
                    <a:pt x="25206" y="3680"/>
                  </a:cubicBezTo>
                  <a:cubicBezTo>
                    <a:pt x="25111" y="3394"/>
                    <a:pt x="25051" y="3168"/>
                    <a:pt x="24968" y="2906"/>
                  </a:cubicBezTo>
                  <a:cubicBezTo>
                    <a:pt x="24754" y="2906"/>
                    <a:pt x="24551" y="2882"/>
                    <a:pt x="24349" y="2882"/>
                  </a:cubicBezTo>
                  <a:cubicBezTo>
                    <a:pt x="23289" y="2930"/>
                    <a:pt x="22301" y="3239"/>
                    <a:pt x="21265" y="3454"/>
                  </a:cubicBezTo>
                  <a:cubicBezTo>
                    <a:pt x="20849" y="3537"/>
                    <a:pt x="20456" y="3680"/>
                    <a:pt x="20051" y="3811"/>
                  </a:cubicBezTo>
                  <a:cubicBezTo>
                    <a:pt x="19360" y="4037"/>
                    <a:pt x="18694" y="4251"/>
                    <a:pt x="18027" y="4478"/>
                  </a:cubicBezTo>
                  <a:cubicBezTo>
                    <a:pt x="17753" y="4573"/>
                    <a:pt x="17705" y="4763"/>
                    <a:pt x="17777" y="5025"/>
                  </a:cubicBezTo>
                  <a:close/>
                  <a:moveTo>
                    <a:pt x="25278" y="4430"/>
                  </a:moveTo>
                  <a:cubicBezTo>
                    <a:pt x="25182" y="4418"/>
                    <a:pt x="25123" y="4394"/>
                    <a:pt x="25063" y="4406"/>
                  </a:cubicBezTo>
                  <a:cubicBezTo>
                    <a:pt x="24504" y="4489"/>
                    <a:pt x="23920" y="4585"/>
                    <a:pt x="23373" y="4704"/>
                  </a:cubicBezTo>
                  <a:cubicBezTo>
                    <a:pt x="22623" y="4847"/>
                    <a:pt x="21884" y="5001"/>
                    <a:pt x="21158" y="5168"/>
                  </a:cubicBezTo>
                  <a:cubicBezTo>
                    <a:pt x="20599" y="5275"/>
                    <a:pt x="20027" y="5359"/>
                    <a:pt x="19456" y="5478"/>
                  </a:cubicBezTo>
                  <a:cubicBezTo>
                    <a:pt x="18979" y="5561"/>
                    <a:pt x="18491" y="5621"/>
                    <a:pt x="18039" y="5823"/>
                  </a:cubicBezTo>
                  <a:cubicBezTo>
                    <a:pt x="18039" y="5906"/>
                    <a:pt x="18039" y="5966"/>
                    <a:pt x="18062" y="6025"/>
                  </a:cubicBezTo>
                  <a:cubicBezTo>
                    <a:pt x="18074" y="6121"/>
                    <a:pt x="18086" y="6204"/>
                    <a:pt x="18122" y="6287"/>
                  </a:cubicBezTo>
                  <a:cubicBezTo>
                    <a:pt x="18182" y="6502"/>
                    <a:pt x="18277" y="6609"/>
                    <a:pt x="18491" y="6585"/>
                  </a:cubicBezTo>
                  <a:cubicBezTo>
                    <a:pt x="18682" y="6573"/>
                    <a:pt x="18896" y="6525"/>
                    <a:pt x="19086" y="6490"/>
                  </a:cubicBezTo>
                  <a:cubicBezTo>
                    <a:pt x="19682" y="6335"/>
                    <a:pt x="20277" y="6133"/>
                    <a:pt x="20884" y="6037"/>
                  </a:cubicBezTo>
                  <a:cubicBezTo>
                    <a:pt x="21551" y="5930"/>
                    <a:pt x="22182" y="5728"/>
                    <a:pt x="22825" y="5561"/>
                  </a:cubicBezTo>
                  <a:cubicBezTo>
                    <a:pt x="23146" y="5490"/>
                    <a:pt x="23456" y="5371"/>
                    <a:pt x="23789" y="5311"/>
                  </a:cubicBezTo>
                  <a:cubicBezTo>
                    <a:pt x="24206" y="5240"/>
                    <a:pt x="24623" y="5204"/>
                    <a:pt x="25051" y="5144"/>
                  </a:cubicBezTo>
                  <a:cubicBezTo>
                    <a:pt x="25206" y="5132"/>
                    <a:pt x="25349" y="5073"/>
                    <a:pt x="25516" y="5037"/>
                  </a:cubicBezTo>
                  <a:cubicBezTo>
                    <a:pt x="25397" y="4811"/>
                    <a:pt x="25337" y="4632"/>
                    <a:pt x="25278" y="4430"/>
                  </a:cubicBezTo>
                  <a:close/>
                  <a:moveTo>
                    <a:pt x="39756" y="23147"/>
                  </a:moveTo>
                  <a:cubicBezTo>
                    <a:pt x="39768" y="23099"/>
                    <a:pt x="39815" y="23063"/>
                    <a:pt x="39815" y="23027"/>
                  </a:cubicBezTo>
                  <a:cubicBezTo>
                    <a:pt x="39970" y="22158"/>
                    <a:pt x="40006" y="21301"/>
                    <a:pt x="39946" y="20432"/>
                  </a:cubicBezTo>
                  <a:cubicBezTo>
                    <a:pt x="39922" y="20015"/>
                    <a:pt x="39994" y="19598"/>
                    <a:pt x="39875" y="19182"/>
                  </a:cubicBezTo>
                  <a:cubicBezTo>
                    <a:pt x="40030" y="18575"/>
                    <a:pt x="39851" y="17943"/>
                    <a:pt x="39970" y="17324"/>
                  </a:cubicBezTo>
                  <a:cubicBezTo>
                    <a:pt x="40065" y="16800"/>
                    <a:pt x="39875" y="16539"/>
                    <a:pt x="39375" y="16336"/>
                  </a:cubicBezTo>
                  <a:cubicBezTo>
                    <a:pt x="39041" y="16205"/>
                    <a:pt x="38696" y="16098"/>
                    <a:pt x="38327" y="15967"/>
                  </a:cubicBezTo>
                  <a:cubicBezTo>
                    <a:pt x="38255" y="16241"/>
                    <a:pt x="38279" y="16455"/>
                    <a:pt x="38386" y="16658"/>
                  </a:cubicBezTo>
                  <a:cubicBezTo>
                    <a:pt x="38684" y="16753"/>
                    <a:pt x="38958" y="16860"/>
                    <a:pt x="39220" y="16955"/>
                  </a:cubicBezTo>
                  <a:cubicBezTo>
                    <a:pt x="39458" y="17027"/>
                    <a:pt x="39589" y="17193"/>
                    <a:pt x="39613" y="17443"/>
                  </a:cubicBezTo>
                  <a:cubicBezTo>
                    <a:pt x="39625" y="17908"/>
                    <a:pt x="39672" y="18384"/>
                    <a:pt x="39672" y="18836"/>
                  </a:cubicBezTo>
                  <a:cubicBezTo>
                    <a:pt x="39649" y="19432"/>
                    <a:pt x="39708" y="20051"/>
                    <a:pt x="39613" y="20646"/>
                  </a:cubicBezTo>
                  <a:cubicBezTo>
                    <a:pt x="39577" y="20837"/>
                    <a:pt x="39577" y="21039"/>
                    <a:pt x="39577" y="21242"/>
                  </a:cubicBezTo>
                  <a:cubicBezTo>
                    <a:pt x="39565" y="21789"/>
                    <a:pt x="39529" y="22313"/>
                    <a:pt x="38994" y="22635"/>
                  </a:cubicBezTo>
                  <a:cubicBezTo>
                    <a:pt x="38875" y="22706"/>
                    <a:pt x="38910" y="22992"/>
                    <a:pt x="39053" y="23027"/>
                  </a:cubicBezTo>
                  <a:cubicBezTo>
                    <a:pt x="39279" y="23099"/>
                    <a:pt x="39494" y="23266"/>
                    <a:pt x="39756" y="23147"/>
                  </a:cubicBezTo>
                  <a:close/>
                  <a:moveTo>
                    <a:pt x="15657" y="6263"/>
                  </a:moveTo>
                  <a:cubicBezTo>
                    <a:pt x="14824" y="6490"/>
                    <a:pt x="14038" y="6716"/>
                    <a:pt x="13157" y="6954"/>
                  </a:cubicBezTo>
                  <a:cubicBezTo>
                    <a:pt x="13383" y="7085"/>
                    <a:pt x="13514" y="7216"/>
                    <a:pt x="13669" y="7264"/>
                  </a:cubicBezTo>
                  <a:cubicBezTo>
                    <a:pt x="14086" y="7371"/>
                    <a:pt x="14455" y="7526"/>
                    <a:pt x="14788" y="7728"/>
                  </a:cubicBezTo>
                  <a:cubicBezTo>
                    <a:pt x="15181" y="7585"/>
                    <a:pt x="15538" y="7466"/>
                    <a:pt x="15896" y="7371"/>
                  </a:cubicBezTo>
                  <a:cubicBezTo>
                    <a:pt x="15991" y="6954"/>
                    <a:pt x="15824" y="6633"/>
                    <a:pt x="15657" y="6263"/>
                  </a:cubicBezTo>
                  <a:close/>
                  <a:moveTo>
                    <a:pt x="38434" y="17277"/>
                  </a:moveTo>
                  <a:cubicBezTo>
                    <a:pt x="38386" y="17408"/>
                    <a:pt x="38375" y="17455"/>
                    <a:pt x="38375" y="17491"/>
                  </a:cubicBezTo>
                  <a:cubicBezTo>
                    <a:pt x="38517" y="18896"/>
                    <a:pt x="38672" y="20325"/>
                    <a:pt x="38815" y="21742"/>
                  </a:cubicBezTo>
                  <a:cubicBezTo>
                    <a:pt x="38815" y="21753"/>
                    <a:pt x="38839" y="21789"/>
                    <a:pt x="38851" y="21801"/>
                  </a:cubicBezTo>
                  <a:cubicBezTo>
                    <a:pt x="38863" y="21813"/>
                    <a:pt x="38898" y="21801"/>
                    <a:pt x="38958" y="21789"/>
                  </a:cubicBezTo>
                  <a:cubicBezTo>
                    <a:pt x="38970" y="21730"/>
                    <a:pt x="39017" y="21634"/>
                    <a:pt x="39017" y="21563"/>
                  </a:cubicBezTo>
                  <a:cubicBezTo>
                    <a:pt x="39029" y="21420"/>
                    <a:pt x="39041" y="21253"/>
                    <a:pt x="39041" y="21099"/>
                  </a:cubicBezTo>
                  <a:cubicBezTo>
                    <a:pt x="39041" y="20563"/>
                    <a:pt x="38970" y="20027"/>
                    <a:pt x="39137" y="19491"/>
                  </a:cubicBezTo>
                  <a:cubicBezTo>
                    <a:pt x="39148" y="19432"/>
                    <a:pt x="39148" y="19360"/>
                    <a:pt x="39137" y="19301"/>
                  </a:cubicBezTo>
                  <a:cubicBezTo>
                    <a:pt x="39017" y="18717"/>
                    <a:pt x="39041" y="18158"/>
                    <a:pt x="39160" y="17551"/>
                  </a:cubicBezTo>
                  <a:cubicBezTo>
                    <a:pt x="38922" y="17455"/>
                    <a:pt x="38696" y="17372"/>
                    <a:pt x="38434" y="17277"/>
                  </a:cubicBezTo>
                  <a:close/>
                  <a:moveTo>
                    <a:pt x="18122" y="9157"/>
                  </a:moveTo>
                  <a:cubicBezTo>
                    <a:pt x="17967" y="8692"/>
                    <a:pt x="17527" y="8585"/>
                    <a:pt x="17253" y="8288"/>
                  </a:cubicBezTo>
                  <a:cubicBezTo>
                    <a:pt x="17146" y="8180"/>
                    <a:pt x="17015" y="8216"/>
                    <a:pt x="16884" y="8216"/>
                  </a:cubicBezTo>
                  <a:cubicBezTo>
                    <a:pt x="16812" y="8216"/>
                    <a:pt x="16729" y="8145"/>
                    <a:pt x="16646" y="8109"/>
                  </a:cubicBezTo>
                  <a:cubicBezTo>
                    <a:pt x="16467" y="8038"/>
                    <a:pt x="16277" y="7966"/>
                    <a:pt x="16098" y="7907"/>
                  </a:cubicBezTo>
                  <a:cubicBezTo>
                    <a:pt x="15931" y="7859"/>
                    <a:pt x="15800" y="7907"/>
                    <a:pt x="15657" y="8002"/>
                  </a:cubicBezTo>
                  <a:cubicBezTo>
                    <a:pt x="15479" y="8157"/>
                    <a:pt x="15503" y="8419"/>
                    <a:pt x="15741" y="8466"/>
                  </a:cubicBezTo>
                  <a:cubicBezTo>
                    <a:pt x="16241" y="8573"/>
                    <a:pt x="16610" y="8883"/>
                    <a:pt x="17003" y="9181"/>
                  </a:cubicBezTo>
                  <a:cubicBezTo>
                    <a:pt x="17193" y="9335"/>
                    <a:pt x="17384" y="9466"/>
                    <a:pt x="17562" y="9585"/>
                  </a:cubicBezTo>
                  <a:cubicBezTo>
                    <a:pt x="17824" y="9526"/>
                    <a:pt x="18015" y="9407"/>
                    <a:pt x="18122" y="9157"/>
                  </a:cubicBezTo>
                  <a:close/>
                  <a:moveTo>
                    <a:pt x="20360" y="22051"/>
                  </a:moveTo>
                  <a:cubicBezTo>
                    <a:pt x="20325" y="22194"/>
                    <a:pt x="20301" y="22230"/>
                    <a:pt x="20301" y="22265"/>
                  </a:cubicBezTo>
                  <a:cubicBezTo>
                    <a:pt x="20360" y="22968"/>
                    <a:pt x="20503" y="23658"/>
                    <a:pt x="20468" y="24373"/>
                  </a:cubicBezTo>
                  <a:cubicBezTo>
                    <a:pt x="20456" y="24575"/>
                    <a:pt x="20515" y="24778"/>
                    <a:pt x="20575" y="24956"/>
                  </a:cubicBezTo>
                  <a:cubicBezTo>
                    <a:pt x="20599" y="25051"/>
                    <a:pt x="20599" y="25182"/>
                    <a:pt x="20777" y="25206"/>
                  </a:cubicBezTo>
                  <a:cubicBezTo>
                    <a:pt x="21349" y="24718"/>
                    <a:pt x="21194" y="24004"/>
                    <a:pt x="21253" y="23361"/>
                  </a:cubicBezTo>
                  <a:cubicBezTo>
                    <a:pt x="21051" y="22908"/>
                    <a:pt x="20932" y="22373"/>
                    <a:pt x="20360" y="22051"/>
                  </a:cubicBezTo>
                  <a:close/>
                  <a:moveTo>
                    <a:pt x="35755" y="4251"/>
                  </a:moveTo>
                  <a:cubicBezTo>
                    <a:pt x="35303" y="3930"/>
                    <a:pt x="35303" y="3930"/>
                    <a:pt x="35065" y="3870"/>
                  </a:cubicBezTo>
                  <a:cubicBezTo>
                    <a:pt x="34743" y="3799"/>
                    <a:pt x="34434" y="3704"/>
                    <a:pt x="34100" y="3620"/>
                  </a:cubicBezTo>
                  <a:cubicBezTo>
                    <a:pt x="33898" y="3561"/>
                    <a:pt x="33672" y="3501"/>
                    <a:pt x="33445" y="3466"/>
                  </a:cubicBezTo>
                  <a:cubicBezTo>
                    <a:pt x="33160" y="3418"/>
                    <a:pt x="32886" y="3418"/>
                    <a:pt x="32588" y="3537"/>
                  </a:cubicBezTo>
                  <a:cubicBezTo>
                    <a:pt x="32683" y="3823"/>
                    <a:pt x="32945" y="3894"/>
                    <a:pt x="33088" y="4097"/>
                  </a:cubicBezTo>
                  <a:cubicBezTo>
                    <a:pt x="33243" y="4299"/>
                    <a:pt x="33445" y="4347"/>
                    <a:pt x="33672" y="4335"/>
                  </a:cubicBezTo>
                  <a:cubicBezTo>
                    <a:pt x="33814" y="4335"/>
                    <a:pt x="33981" y="4311"/>
                    <a:pt x="34136" y="4311"/>
                  </a:cubicBezTo>
                  <a:cubicBezTo>
                    <a:pt x="34672" y="4311"/>
                    <a:pt x="35184" y="4287"/>
                    <a:pt x="35755" y="4251"/>
                  </a:cubicBezTo>
                  <a:close/>
                  <a:moveTo>
                    <a:pt x="28242" y="5228"/>
                  </a:moveTo>
                  <a:cubicBezTo>
                    <a:pt x="28123" y="5740"/>
                    <a:pt x="28219" y="6121"/>
                    <a:pt x="28338" y="6454"/>
                  </a:cubicBezTo>
                  <a:cubicBezTo>
                    <a:pt x="28564" y="6633"/>
                    <a:pt x="28754" y="6799"/>
                    <a:pt x="28957" y="6954"/>
                  </a:cubicBezTo>
                  <a:cubicBezTo>
                    <a:pt x="29195" y="7133"/>
                    <a:pt x="29409" y="7097"/>
                    <a:pt x="29707" y="6859"/>
                  </a:cubicBezTo>
                  <a:cubicBezTo>
                    <a:pt x="29409" y="6180"/>
                    <a:pt x="28814" y="5775"/>
                    <a:pt x="28242" y="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084505" y="3524574"/>
              <a:ext cx="54858" cy="66010"/>
            </a:xfrm>
            <a:custGeom>
              <a:avLst/>
              <a:gdLst/>
              <a:ahLst/>
              <a:cxnLst/>
              <a:rect l="l" t="t" r="r" b="b"/>
              <a:pathLst>
                <a:path w="1584" h="1906" extrusionOk="0">
                  <a:moveTo>
                    <a:pt x="119" y="1"/>
                  </a:moveTo>
                  <a:cubicBezTo>
                    <a:pt x="715" y="536"/>
                    <a:pt x="1286" y="953"/>
                    <a:pt x="1584" y="1632"/>
                  </a:cubicBezTo>
                  <a:cubicBezTo>
                    <a:pt x="1286" y="1870"/>
                    <a:pt x="1072" y="1906"/>
                    <a:pt x="834" y="1727"/>
                  </a:cubicBezTo>
                  <a:cubicBezTo>
                    <a:pt x="631" y="1572"/>
                    <a:pt x="441" y="1406"/>
                    <a:pt x="215" y="1227"/>
                  </a:cubicBezTo>
                  <a:cubicBezTo>
                    <a:pt x="96" y="894"/>
                    <a:pt x="0" y="513"/>
                    <a:pt x="119" y="1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5"/>
          <p:cNvGrpSpPr/>
          <p:nvPr/>
        </p:nvGrpSpPr>
        <p:grpSpPr>
          <a:xfrm>
            <a:off x="5353789" y="3001451"/>
            <a:ext cx="1378648" cy="865613"/>
            <a:chOff x="2442379" y="3878368"/>
            <a:chExt cx="1512505" cy="949658"/>
          </a:xfrm>
        </p:grpSpPr>
        <p:sp>
          <p:nvSpPr>
            <p:cNvPr id="116" name="Google Shape;116;p15"/>
            <p:cNvSpPr/>
            <p:nvPr/>
          </p:nvSpPr>
          <p:spPr>
            <a:xfrm>
              <a:off x="2468354" y="4205368"/>
              <a:ext cx="1462634" cy="593393"/>
            </a:xfrm>
            <a:custGeom>
              <a:avLst/>
              <a:gdLst/>
              <a:ahLst/>
              <a:cxnLst/>
              <a:rect l="l" t="t" r="r" b="b"/>
              <a:pathLst>
                <a:path w="42233" h="17134" extrusionOk="0">
                  <a:moveTo>
                    <a:pt x="1" y="11728"/>
                  </a:moveTo>
                  <a:cubicBezTo>
                    <a:pt x="60" y="11502"/>
                    <a:pt x="179" y="11335"/>
                    <a:pt x="334" y="11204"/>
                  </a:cubicBezTo>
                  <a:cubicBezTo>
                    <a:pt x="620" y="10966"/>
                    <a:pt x="929" y="10764"/>
                    <a:pt x="1144" y="10442"/>
                  </a:cubicBezTo>
                  <a:cubicBezTo>
                    <a:pt x="1179" y="10383"/>
                    <a:pt x="1275" y="10323"/>
                    <a:pt x="1346" y="10311"/>
                  </a:cubicBezTo>
                  <a:cubicBezTo>
                    <a:pt x="1656" y="10276"/>
                    <a:pt x="1870" y="10061"/>
                    <a:pt x="2120" y="9906"/>
                  </a:cubicBezTo>
                  <a:cubicBezTo>
                    <a:pt x="2311" y="9787"/>
                    <a:pt x="2525" y="9704"/>
                    <a:pt x="2715" y="9585"/>
                  </a:cubicBezTo>
                  <a:cubicBezTo>
                    <a:pt x="3525" y="9085"/>
                    <a:pt x="4394" y="8763"/>
                    <a:pt x="5251" y="8394"/>
                  </a:cubicBezTo>
                  <a:cubicBezTo>
                    <a:pt x="5763" y="8347"/>
                    <a:pt x="6216" y="8037"/>
                    <a:pt x="6716" y="7918"/>
                  </a:cubicBezTo>
                  <a:cubicBezTo>
                    <a:pt x="7180" y="7811"/>
                    <a:pt x="7609" y="7573"/>
                    <a:pt x="8061" y="7406"/>
                  </a:cubicBezTo>
                  <a:cubicBezTo>
                    <a:pt x="8597" y="7216"/>
                    <a:pt x="9180" y="7085"/>
                    <a:pt x="9657" y="6585"/>
                  </a:cubicBezTo>
                  <a:cubicBezTo>
                    <a:pt x="9764" y="6966"/>
                    <a:pt x="9835" y="7228"/>
                    <a:pt x="9907" y="7501"/>
                  </a:cubicBezTo>
                  <a:cubicBezTo>
                    <a:pt x="10014" y="7870"/>
                    <a:pt x="10157" y="8192"/>
                    <a:pt x="10419" y="8490"/>
                  </a:cubicBezTo>
                  <a:cubicBezTo>
                    <a:pt x="10573" y="8680"/>
                    <a:pt x="10752" y="8775"/>
                    <a:pt x="11014" y="8811"/>
                  </a:cubicBezTo>
                  <a:cubicBezTo>
                    <a:pt x="11633" y="8882"/>
                    <a:pt x="12228" y="9061"/>
                    <a:pt x="12836" y="9180"/>
                  </a:cubicBezTo>
                  <a:cubicBezTo>
                    <a:pt x="13324" y="9287"/>
                    <a:pt x="13788" y="9478"/>
                    <a:pt x="14312" y="9359"/>
                  </a:cubicBezTo>
                  <a:cubicBezTo>
                    <a:pt x="14503" y="9311"/>
                    <a:pt x="14717" y="9430"/>
                    <a:pt x="14919" y="9430"/>
                  </a:cubicBezTo>
                  <a:cubicBezTo>
                    <a:pt x="15610" y="9430"/>
                    <a:pt x="16288" y="9454"/>
                    <a:pt x="16979" y="9347"/>
                  </a:cubicBezTo>
                  <a:cubicBezTo>
                    <a:pt x="17372" y="9287"/>
                    <a:pt x="17812" y="9287"/>
                    <a:pt x="18205" y="9287"/>
                  </a:cubicBezTo>
                  <a:cubicBezTo>
                    <a:pt x="18848" y="9287"/>
                    <a:pt x="19432" y="9061"/>
                    <a:pt x="20039" y="8930"/>
                  </a:cubicBezTo>
                  <a:cubicBezTo>
                    <a:pt x="20729" y="8775"/>
                    <a:pt x="21384" y="8454"/>
                    <a:pt x="22099" y="8418"/>
                  </a:cubicBezTo>
                  <a:cubicBezTo>
                    <a:pt x="22813" y="8144"/>
                    <a:pt x="23611" y="8109"/>
                    <a:pt x="24301" y="7751"/>
                  </a:cubicBezTo>
                  <a:cubicBezTo>
                    <a:pt x="24659" y="7561"/>
                    <a:pt x="25040" y="7430"/>
                    <a:pt x="25397" y="7204"/>
                  </a:cubicBezTo>
                  <a:cubicBezTo>
                    <a:pt x="25825" y="6918"/>
                    <a:pt x="26337" y="6751"/>
                    <a:pt x="26802" y="6537"/>
                  </a:cubicBezTo>
                  <a:cubicBezTo>
                    <a:pt x="27076" y="6394"/>
                    <a:pt x="27361" y="6275"/>
                    <a:pt x="27635" y="6120"/>
                  </a:cubicBezTo>
                  <a:cubicBezTo>
                    <a:pt x="28445" y="5620"/>
                    <a:pt x="29266" y="5132"/>
                    <a:pt x="30088" y="4632"/>
                  </a:cubicBezTo>
                  <a:cubicBezTo>
                    <a:pt x="30731" y="4227"/>
                    <a:pt x="31278" y="3715"/>
                    <a:pt x="31743" y="3144"/>
                  </a:cubicBezTo>
                  <a:cubicBezTo>
                    <a:pt x="31862" y="2989"/>
                    <a:pt x="31921" y="2763"/>
                    <a:pt x="31981" y="2572"/>
                  </a:cubicBezTo>
                  <a:cubicBezTo>
                    <a:pt x="32005" y="2489"/>
                    <a:pt x="31993" y="2322"/>
                    <a:pt x="31933" y="2275"/>
                  </a:cubicBezTo>
                  <a:cubicBezTo>
                    <a:pt x="31648" y="2048"/>
                    <a:pt x="31743" y="1691"/>
                    <a:pt x="31576" y="1441"/>
                  </a:cubicBezTo>
                  <a:cubicBezTo>
                    <a:pt x="31457" y="1262"/>
                    <a:pt x="31469" y="1060"/>
                    <a:pt x="31505" y="846"/>
                  </a:cubicBezTo>
                  <a:cubicBezTo>
                    <a:pt x="31778" y="762"/>
                    <a:pt x="32017" y="655"/>
                    <a:pt x="32290" y="584"/>
                  </a:cubicBezTo>
                  <a:cubicBezTo>
                    <a:pt x="32612" y="489"/>
                    <a:pt x="32945" y="429"/>
                    <a:pt x="33267" y="381"/>
                  </a:cubicBezTo>
                  <a:cubicBezTo>
                    <a:pt x="33600" y="322"/>
                    <a:pt x="33922" y="286"/>
                    <a:pt x="34255" y="239"/>
                  </a:cubicBezTo>
                  <a:cubicBezTo>
                    <a:pt x="34957" y="167"/>
                    <a:pt x="35648" y="72"/>
                    <a:pt x="36362" y="48"/>
                  </a:cubicBezTo>
                  <a:cubicBezTo>
                    <a:pt x="37101" y="0"/>
                    <a:pt x="37827" y="0"/>
                    <a:pt x="38553" y="12"/>
                  </a:cubicBezTo>
                  <a:cubicBezTo>
                    <a:pt x="39125" y="24"/>
                    <a:pt x="39684" y="48"/>
                    <a:pt x="40220" y="167"/>
                  </a:cubicBezTo>
                  <a:cubicBezTo>
                    <a:pt x="40637" y="250"/>
                    <a:pt x="41053" y="441"/>
                    <a:pt x="41434" y="667"/>
                  </a:cubicBezTo>
                  <a:cubicBezTo>
                    <a:pt x="41935" y="977"/>
                    <a:pt x="42137" y="1513"/>
                    <a:pt x="42220" y="2096"/>
                  </a:cubicBezTo>
                  <a:cubicBezTo>
                    <a:pt x="42232" y="2227"/>
                    <a:pt x="42196" y="2394"/>
                    <a:pt x="42161" y="2525"/>
                  </a:cubicBezTo>
                  <a:cubicBezTo>
                    <a:pt x="41970" y="3120"/>
                    <a:pt x="41756" y="3703"/>
                    <a:pt x="41542" y="4299"/>
                  </a:cubicBezTo>
                  <a:cubicBezTo>
                    <a:pt x="41530" y="4346"/>
                    <a:pt x="41530" y="4394"/>
                    <a:pt x="41506" y="4418"/>
                  </a:cubicBezTo>
                  <a:cubicBezTo>
                    <a:pt x="41089" y="5049"/>
                    <a:pt x="40863" y="5775"/>
                    <a:pt x="40315" y="6311"/>
                  </a:cubicBezTo>
                  <a:cubicBezTo>
                    <a:pt x="40196" y="6430"/>
                    <a:pt x="40089" y="6561"/>
                    <a:pt x="39994" y="6692"/>
                  </a:cubicBezTo>
                  <a:cubicBezTo>
                    <a:pt x="39506" y="7406"/>
                    <a:pt x="38922" y="8061"/>
                    <a:pt x="38291" y="8656"/>
                  </a:cubicBezTo>
                  <a:cubicBezTo>
                    <a:pt x="37994" y="8930"/>
                    <a:pt x="37708" y="9192"/>
                    <a:pt x="37434" y="9478"/>
                  </a:cubicBezTo>
                  <a:cubicBezTo>
                    <a:pt x="36827" y="10109"/>
                    <a:pt x="36100" y="10597"/>
                    <a:pt x="35398" y="11121"/>
                  </a:cubicBezTo>
                  <a:cubicBezTo>
                    <a:pt x="35196" y="11276"/>
                    <a:pt x="34957" y="11419"/>
                    <a:pt x="34743" y="11597"/>
                  </a:cubicBezTo>
                  <a:cubicBezTo>
                    <a:pt x="34493" y="11811"/>
                    <a:pt x="34195" y="11966"/>
                    <a:pt x="33862" y="12050"/>
                  </a:cubicBezTo>
                  <a:cubicBezTo>
                    <a:pt x="33803" y="12073"/>
                    <a:pt x="33743" y="12085"/>
                    <a:pt x="33683" y="12109"/>
                  </a:cubicBezTo>
                  <a:cubicBezTo>
                    <a:pt x="33088" y="12526"/>
                    <a:pt x="32421" y="12812"/>
                    <a:pt x="31767" y="13121"/>
                  </a:cubicBezTo>
                  <a:cubicBezTo>
                    <a:pt x="31683" y="13169"/>
                    <a:pt x="31588" y="13228"/>
                    <a:pt x="31505" y="13288"/>
                  </a:cubicBezTo>
                  <a:cubicBezTo>
                    <a:pt x="31124" y="13526"/>
                    <a:pt x="30790" y="13824"/>
                    <a:pt x="30385" y="13978"/>
                  </a:cubicBezTo>
                  <a:cubicBezTo>
                    <a:pt x="29969" y="14121"/>
                    <a:pt x="29623" y="14407"/>
                    <a:pt x="29207" y="14526"/>
                  </a:cubicBezTo>
                  <a:cubicBezTo>
                    <a:pt x="29195" y="14526"/>
                    <a:pt x="29171" y="14538"/>
                    <a:pt x="29147" y="14550"/>
                  </a:cubicBezTo>
                  <a:cubicBezTo>
                    <a:pt x="28778" y="14907"/>
                    <a:pt x="28290" y="15014"/>
                    <a:pt x="27826" y="15228"/>
                  </a:cubicBezTo>
                  <a:cubicBezTo>
                    <a:pt x="27683" y="15288"/>
                    <a:pt x="27528" y="15383"/>
                    <a:pt x="27397" y="15467"/>
                  </a:cubicBezTo>
                  <a:cubicBezTo>
                    <a:pt x="27242" y="15538"/>
                    <a:pt x="27099" y="15609"/>
                    <a:pt x="26945" y="15669"/>
                  </a:cubicBezTo>
                  <a:cubicBezTo>
                    <a:pt x="26873" y="15705"/>
                    <a:pt x="26790" y="15717"/>
                    <a:pt x="26706" y="15740"/>
                  </a:cubicBezTo>
                  <a:cubicBezTo>
                    <a:pt x="26004" y="16133"/>
                    <a:pt x="25242" y="16312"/>
                    <a:pt x="24504" y="16574"/>
                  </a:cubicBezTo>
                  <a:cubicBezTo>
                    <a:pt x="24325" y="16633"/>
                    <a:pt x="24147" y="16717"/>
                    <a:pt x="23968" y="16729"/>
                  </a:cubicBezTo>
                  <a:cubicBezTo>
                    <a:pt x="23123" y="16812"/>
                    <a:pt x="22301" y="17038"/>
                    <a:pt x="21456" y="17074"/>
                  </a:cubicBezTo>
                  <a:lnTo>
                    <a:pt x="21087" y="17074"/>
                  </a:lnTo>
                  <a:lnTo>
                    <a:pt x="18658" y="17074"/>
                  </a:lnTo>
                  <a:cubicBezTo>
                    <a:pt x="18586" y="17074"/>
                    <a:pt x="18491" y="17110"/>
                    <a:pt x="18420" y="17110"/>
                  </a:cubicBezTo>
                  <a:cubicBezTo>
                    <a:pt x="18289" y="17133"/>
                    <a:pt x="18134" y="17133"/>
                    <a:pt x="17991" y="17110"/>
                  </a:cubicBezTo>
                  <a:cubicBezTo>
                    <a:pt x="17801" y="17098"/>
                    <a:pt x="17622" y="17050"/>
                    <a:pt x="17443" y="17050"/>
                  </a:cubicBezTo>
                  <a:cubicBezTo>
                    <a:pt x="16705" y="17026"/>
                    <a:pt x="15991" y="16931"/>
                    <a:pt x="15276" y="16800"/>
                  </a:cubicBezTo>
                  <a:cubicBezTo>
                    <a:pt x="14776" y="16693"/>
                    <a:pt x="14264" y="16562"/>
                    <a:pt x="13788" y="16371"/>
                  </a:cubicBezTo>
                  <a:cubicBezTo>
                    <a:pt x="13098" y="16086"/>
                    <a:pt x="12383" y="15860"/>
                    <a:pt x="11645" y="15717"/>
                  </a:cubicBezTo>
                  <a:cubicBezTo>
                    <a:pt x="10657" y="15502"/>
                    <a:pt x="9704" y="15169"/>
                    <a:pt x="8692" y="15002"/>
                  </a:cubicBezTo>
                  <a:cubicBezTo>
                    <a:pt x="8526" y="14967"/>
                    <a:pt x="8359" y="14943"/>
                    <a:pt x="8192" y="14931"/>
                  </a:cubicBezTo>
                  <a:cubicBezTo>
                    <a:pt x="7775" y="14883"/>
                    <a:pt x="7383" y="14824"/>
                    <a:pt x="6978" y="14752"/>
                  </a:cubicBezTo>
                  <a:cubicBezTo>
                    <a:pt x="6442" y="14657"/>
                    <a:pt x="5930" y="14490"/>
                    <a:pt x="5394" y="14407"/>
                  </a:cubicBezTo>
                  <a:cubicBezTo>
                    <a:pt x="4835" y="14312"/>
                    <a:pt x="4263" y="14169"/>
                    <a:pt x="3715" y="14014"/>
                  </a:cubicBezTo>
                  <a:cubicBezTo>
                    <a:pt x="3477" y="13955"/>
                    <a:pt x="3251" y="13824"/>
                    <a:pt x="3037" y="13716"/>
                  </a:cubicBezTo>
                  <a:cubicBezTo>
                    <a:pt x="2501" y="13443"/>
                    <a:pt x="1965" y="13169"/>
                    <a:pt x="1441" y="12871"/>
                  </a:cubicBezTo>
                  <a:cubicBezTo>
                    <a:pt x="1108" y="12692"/>
                    <a:pt x="810" y="12466"/>
                    <a:pt x="513" y="12252"/>
                  </a:cubicBezTo>
                  <a:cubicBezTo>
                    <a:pt x="298" y="12133"/>
                    <a:pt x="120" y="11954"/>
                    <a:pt x="1" y="117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2792064" y="3953001"/>
              <a:ext cx="688633" cy="399590"/>
            </a:xfrm>
            <a:custGeom>
              <a:avLst/>
              <a:gdLst/>
              <a:ahLst/>
              <a:cxnLst/>
              <a:rect l="l" t="t" r="r" b="b"/>
              <a:pathLst>
                <a:path w="19884" h="11538" extrusionOk="0">
                  <a:moveTo>
                    <a:pt x="36" y="5740"/>
                  </a:moveTo>
                  <a:cubicBezTo>
                    <a:pt x="214" y="5787"/>
                    <a:pt x="369" y="5799"/>
                    <a:pt x="488" y="5871"/>
                  </a:cubicBezTo>
                  <a:cubicBezTo>
                    <a:pt x="988" y="6180"/>
                    <a:pt x="1548" y="6335"/>
                    <a:pt x="2143" y="6359"/>
                  </a:cubicBezTo>
                  <a:cubicBezTo>
                    <a:pt x="2203" y="6359"/>
                    <a:pt x="2274" y="6394"/>
                    <a:pt x="2322" y="6383"/>
                  </a:cubicBezTo>
                  <a:cubicBezTo>
                    <a:pt x="2929" y="6228"/>
                    <a:pt x="3548" y="6347"/>
                    <a:pt x="4167" y="6216"/>
                  </a:cubicBezTo>
                  <a:cubicBezTo>
                    <a:pt x="5144" y="6002"/>
                    <a:pt x="6132" y="5871"/>
                    <a:pt x="7108" y="5680"/>
                  </a:cubicBezTo>
                  <a:cubicBezTo>
                    <a:pt x="7501" y="5609"/>
                    <a:pt x="7870" y="5490"/>
                    <a:pt x="8239" y="5359"/>
                  </a:cubicBezTo>
                  <a:cubicBezTo>
                    <a:pt x="9644" y="4906"/>
                    <a:pt x="11025" y="4418"/>
                    <a:pt x="12383" y="3823"/>
                  </a:cubicBezTo>
                  <a:cubicBezTo>
                    <a:pt x="13895" y="3144"/>
                    <a:pt x="15312" y="2346"/>
                    <a:pt x="16621" y="1334"/>
                  </a:cubicBezTo>
                  <a:cubicBezTo>
                    <a:pt x="16955" y="1060"/>
                    <a:pt x="17240" y="739"/>
                    <a:pt x="17550" y="441"/>
                  </a:cubicBezTo>
                  <a:cubicBezTo>
                    <a:pt x="17693" y="298"/>
                    <a:pt x="17812" y="168"/>
                    <a:pt x="17967" y="1"/>
                  </a:cubicBezTo>
                  <a:cubicBezTo>
                    <a:pt x="18252" y="525"/>
                    <a:pt x="18419" y="1060"/>
                    <a:pt x="18657" y="1549"/>
                  </a:cubicBezTo>
                  <a:cubicBezTo>
                    <a:pt x="18907" y="2061"/>
                    <a:pt x="19038" y="2608"/>
                    <a:pt x="19253" y="3132"/>
                  </a:cubicBezTo>
                  <a:cubicBezTo>
                    <a:pt x="19455" y="3656"/>
                    <a:pt x="19669" y="4168"/>
                    <a:pt x="19884" y="4716"/>
                  </a:cubicBezTo>
                  <a:cubicBezTo>
                    <a:pt x="19503" y="5216"/>
                    <a:pt x="19133" y="5704"/>
                    <a:pt x="18729" y="6168"/>
                  </a:cubicBezTo>
                  <a:cubicBezTo>
                    <a:pt x="18669" y="6240"/>
                    <a:pt x="18586" y="6347"/>
                    <a:pt x="18598" y="6418"/>
                  </a:cubicBezTo>
                  <a:cubicBezTo>
                    <a:pt x="18633" y="6656"/>
                    <a:pt x="18491" y="6752"/>
                    <a:pt x="18348" y="6871"/>
                  </a:cubicBezTo>
                  <a:cubicBezTo>
                    <a:pt x="17931" y="7180"/>
                    <a:pt x="17526" y="7502"/>
                    <a:pt x="17121" y="7835"/>
                  </a:cubicBezTo>
                  <a:cubicBezTo>
                    <a:pt x="16919" y="8002"/>
                    <a:pt x="16693" y="8145"/>
                    <a:pt x="16443" y="8264"/>
                  </a:cubicBezTo>
                  <a:cubicBezTo>
                    <a:pt x="15704" y="8609"/>
                    <a:pt x="14978" y="8978"/>
                    <a:pt x="14252" y="9323"/>
                  </a:cubicBezTo>
                  <a:cubicBezTo>
                    <a:pt x="13895" y="9490"/>
                    <a:pt x="13502" y="9585"/>
                    <a:pt x="13145" y="9728"/>
                  </a:cubicBezTo>
                  <a:cubicBezTo>
                    <a:pt x="13133" y="9728"/>
                    <a:pt x="13109" y="9728"/>
                    <a:pt x="13085" y="9740"/>
                  </a:cubicBezTo>
                  <a:cubicBezTo>
                    <a:pt x="12311" y="10216"/>
                    <a:pt x="11394" y="10264"/>
                    <a:pt x="10573" y="10609"/>
                  </a:cubicBezTo>
                  <a:cubicBezTo>
                    <a:pt x="10323" y="10705"/>
                    <a:pt x="10049" y="10740"/>
                    <a:pt x="9787" y="10800"/>
                  </a:cubicBezTo>
                  <a:cubicBezTo>
                    <a:pt x="9561" y="10859"/>
                    <a:pt x="9358" y="10931"/>
                    <a:pt x="9132" y="10990"/>
                  </a:cubicBezTo>
                  <a:cubicBezTo>
                    <a:pt x="9013" y="11014"/>
                    <a:pt x="8894" y="11050"/>
                    <a:pt x="8775" y="11062"/>
                  </a:cubicBezTo>
                  <a:cubicBezTo>
                    <a:pt x="8299" y="11133"/>
                    <a:pt x="7834" y="11193"/>
                    <a:pt x="7358" y="11276"/>
                  </a:cubicBezTo>
                  <a:cubicBezTo>
                    <a:pt x="7215" y="11288"/>
                    <a:pt x="7084" y="11300"/>
                    <a:pt x="6930" y="11312"/>
                  </a:cubicBezTo>
                  <a:cubicBezTo>
                    <a:pt x="6727" y="11347"/>
                    <a:pt x="6525" y="11371"/>
                    <a:pt x="6322" y="11407"/>
                  </a:cubicBezTo>
                  <a:cubicBezTo>
                    <a:pt x="6156" y="11419"/>
                    <a:pt x="5989" y="11455"/>
                    <a:pt x="5834" y="11455"/>
                  </a:cubicBezTo>
                  <a:cubicBezTo>
                    <a:pt x="5334" y="11478"/>
                    <a:pt x="4834" y="11467"/>
                    <a:pt x="4346" y="11514"/>
                  </a:cubicBezTo>
                  <a:cubicBezTo>
                    <a:pt x="3965" y="11538"/>
                    <a:pt x="3596" y="11490"/>
                    <a:pt x="3227" y="11455"/>
                  </a:cubicBezTo>
                  <a:cubicBezTo>
                    <a:pt x="2834" y="11407"/>
                    <a:pt x="2453" y="11300"/>
                    <a:pt x="2060" y="11240"/>
                  </a:cubicBezTo>
                  <a:cubicBezTo>
                    <a:pt x="1738" y="11193"/>
                    <a:pt x="1405" y="11169"/>
                    <a:pt x="1072" y="11157"/>
                  </a:cubicBezTo>
                  <a:cubicBezTo>
                    <a:pt x="774" y="11133"/>
                    <a:pt x="631" y="10978"/>
                    <a:pt x="548" y="10705"/>
                  </a:cubicBezTo>
                  <a:cubicBezTo>
                    <a:pt x="381" y="10240"/>
                    <a:pt x="381" y="9764"/>
                    <a:pt x="286" y="9288"/>
                  </a:cubicBezTo>
                  <a:cubicBezTo>
                    <a:pt x="250" y="9050"/>
                    <a:pt x="203" y="8800"/>
                    <a:pt x="179" y="8561"/>
                  </a:cubicBezTo>
                  <a:cubicBezTo>
                    <a:pt x="155" y="8454"/>
                    <a:pt x="131" y="8359"/>
                    <a:pt x="131" y="8252"/>
                  </a:cubicBezTo>
                  <a:cubicBezTo>
                    <a:pt x="83" y="7466"/>
                    <a:pt x="60" y="6668"/>
                    <a:pt x="24" y="5883"/>
                  </a:cubicBezTo>
                  <a:cubicBezTo>
                    <a:pt x="0" y="5883"/>
                    <a:pt x="12" y="5847"/>
                    <a:pt x="36" y="57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2813501" y="4141436"/>
              <a:ext cx="733170" cy="371572"/>
            </a:xfrm>
            <a:custGeom>
              <a:avLst/>
              <a:gdLst/>
              <a:ahLst/>
              <a:cxnLst/>
              <a:rect l="l" t="t" r="r" b="b"/>
              <a:pathLst>
                <a:path w="21170" h="10729" extrusionOk="0">
                  <a:moveTo>
                    <a:pt x="179" y="6156"/>
                  </a:moveTo>
                  <a:cubicBezTo>
                    <a:pt x="1310" y="6514"/>
                    <a:pt x="2477" y="6692"/>
                    <a:pt x="3620" y="6740"/>
                  </a:cubicBezTo>
                  <a:cubicBezTo>
                    <a:pt x="4703" y="6788"/>
                    <a:pt x="5810" y="6799"/>
                    <a:pt x="6894" y="6549"/>
                  </a:cubicBezTo>
                  <a:cubicBezTo>
                    <a:pt x="7192" y="6478"/>
                    <a:pt x="7501" y="6454"/>
                    <a:pt x="7811" y="6430"/>
                  </a:cubicBezTo>
                  <a:cubicBezTo>
                    <a:pt x="7906" y="6418"/>
                    <a:pt x="7989" y="6442"/>
                    <a:pt x="8049" y="6395"/>
                  </a:cubicBezTo>
                  <a:cubicBezTo>
                    <a:pt x="8394" y="6204"/>
                    <a:pt x="8787" y="6252"/>
                    <a:pt x="9120" y="6145"/>
                  </a:cubicBezTo>
                  <a:cubicBezTo>
                    <a:pt x="9751" y="5942"/>
                    <a:pt x="10406" y="5823"/>
                    <a:pt x="11025" y="5585"/>
                  </a:cubicBezTo>
                  <a:cubicBezTo>
                    <a:pt x="11656" y="5323"/>
                    <a:pt x="12323" y="5144"/>
                    <a:pt x="12966" y="4906"/>
                  </a:cubicBezTo>
                  <a:cubicBezTo>
                    <a:pt x="13704" y="4644"/>
                    <a:pt x="14419" y="4335"/>
                    <a:pt x="15121" y="3954"/>
                  </a:cubicBezTo>
                  <a:cubicBezTo>
                    <a:pt x="15181" y="3930"/>
                    <a:pt x="15228" y="3882"/>
                    <a:pt x="15288" y="3870"/>
                  </a:cubicBezTo>
                  <a:cubicBezTo>
                    <a:pt x="16205" y="3525"/>
                    <a:pt x="17002" y="2918"/>
                    <a:pt x="17752" y="2323"/>
                  </a:cubicBezTo>
                  <a:cubicBezTo>
                    <a:pt x="18372" y="1858"/>
                    <a:pt x="18907" y="1311"/>
                    <a:pt x="19157" y="537"/>
                  </a:cubicBezTo>
                  <a:cubicBezTo>
                    <a:pt x="19217" y="346"/>
                    <a:pt x="19324" y="168"/>
                    <a:pt x="19526" y="1"/>
                  </a:cubicBezTo>
                  <a:cubicBezTo>
                    <a:pt x="19872" y="549"/>
                    <a:pt x="20134" y="1073"/>
                    <a:pt x="20348" y="1632"/>
                  </a:cubicBezTo>
                  <a:cubicBezTo>
                    <a:pt x="20455" y="1894"/>
                    <a:pt x="20539" y="2144"/>
                    <a:pt x="20634" y="2394"/>
                  </a:cubicBezTo>
                  <a:cubicBezTo>
                    <a:pt x="20884" y="3037"/>
                    <a:pt x="21110" y="3680"/>
                    <a:pt x="21146" y="4371"/>
                  </a:cubicBezTo>
                  <a:cubicBezTo>
                    <a:pt x="21170" y="4597"/>
                    <a:pt x="21110" y="4775"/>
                    <a:pt x="20955" y="4942"/>
                  </a:cubicBezTo>
                  <a:cubicBezTo>
                    <a:pt x="20646" y="5299"/>
                    <a:pt x="20312" y="5645"/>
                    <a:pt x="19919" y="5918"/>
                  </a:cubicBezTo>
                  <a:cubicBezTo>
                    <a:pt x="18979" y="6537"/>
                    <a:pt x="18026" y="7133"/>
                    <a:pt x="17062" y="7680"/>
                  </a:cubicBezTo>
                  <a:cubicBezTo>
                    <a:pt x="16979" y="7716"/>
                    <a:pt x="16907" y="7788"/>
                    <a:pt x="16836" y="7788"/>
                  </a:cubicBezTo>
                  <a:cubicBezTo>
                    <a:pt x="16478" y="7740"/>
                    <a:pt x="16193" y="7942"/>
                    <a:pt x="15895" y="8085"/>
                  </a:cubicBezTo>
                  <a:cubicBezTo>
                    <a:pt x="15169" y="8407"/>
                    <a:pt x="14443" y="8764"/>
                    <a:pt x="13704" y="9109"/>
                  </a:cubicBezTo>
                  <a:cubicBezTo>
                    <a:pt x="13621" y="9145"/>
                    <a:pt x="13514" y="9169"/>
                    <a:pt x="13407" y="9193"/>
                  </a:cubicBezTo>
                  <a:lnTo>
                    <a:pt x="11847" y="9597"/>
                  </a:lnTo>
                  <a:cubicBezTo>
                    <a:pt x="11597" y="9657"/>
                    <a:pt x="11323" y="9728"/>
                    <a:pt x="11061" y="9776"/>
                  </a:cubicBezTo>
                  <a:cubicBezTo>
                    <a:pt x="10835" y="9824"/>
                    <a:pt x="10633" y="9883"/>
                    <a:pt x="10406" y="9990"/>
                  </a:cubicBezTo>
                  <a:cubicBezTo>
                    <a:pt x="10180" y="10086"/>
                    <a:pt x="9930" y="10121"/>
                    <a:pt x="9692" y="10181"/>
                  </a:cubicBezTo>
                  <a:cubicBezTo>
                    <a:pt x="8823" y="10383"/>
                    <a:pt x="7954" y="10538"/>
                    <a:pt x="7037" y="10538"/>
                  </a:cubicBezTo>
                  <a:cubicBezTo>
                    <a:pt x="6763" y="10538"/>
                    <a:pt x="6465" y="10538"/>
                    <a:pt x="6180" y="10598"/>
                  </a:cubicBezTo>
                  <a:cubicBezTo>
                    <a:pt x="5453" y="10728"/>
                    <a:pt x="4739" y="10681"/>
                    <a:pt x="4001" y="10633"/>
                  </a:cubicBezTo>
                  <a:cubicBezTo>
                    <a:pt x="3727" y="10621"/>
                    <a:pt x="3429" y="10562"/>
                    <a:pt x="3143" y="10526"/>
                  </a:cubicBezTo>
                  <a:cubicBezTo>
                    <a:pt x="2548" y="10419"/>
                    <a:pt x="1965" y="10300"/>
                    <a:pt x="1369" y="10181"/>
                  </a:cubicBezTo>
                  <a:cubicBezTo>
                    <a:pt x="1072" y="10121"/>
                    <a:pt x="846" y="9990"/>
                    <a:pt x="703" y="9693"/>
                  </a:cubicBezTo>
                  <a:cubicBezTo>
                    <a:pt x="488" y="9288"/>
                    <a:pt x="417" y="8871"/>
                    <a:pt x="310" y="8454"/>
                  </a:cubicBezTo>
                  <a:cubicBezTo>
                    <a:pt x="238" y="8157"/>
                    <a:pt x="191" y="7847"/>
                    <a:pt x="131" y="7550"/>
                  </a:cubicBezTo>
                  <a:cubicBezTo>
                    <a:pt x="72" y="7073"/>
                    <a:pt x="0" y="6657"/>
                    <a:pt x="179" y="6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2791232" y="3901883"/>
              <a:ext cx="615662" cy="243744"/>
            </a:xfrm>
            <a:custGeom>
              <a:avLst/>
              <a:gdLst/>
              <a:ahLst/>
              <a:cxnLst/>
              <a:rect l="l" t="t" r="r" b="b"/>
              <a:pathLst>
                <a:path w="17777" h="7038" extrusionOk="0">
                  <a:moveTo>
                    <a:pt x="0" y="5668"/>
                  </a:moveTo>
                  <a:cubicBezTo>
                    <a:pt x="298" y="5370"/>
                    <a:pt x="298" y="5370"/>
                    <a:pt x="334" y="5001"/>
                  </a:cubicBezTo>
                  <a:cubicBezTo>
                    <a:pt x="1119" y="4477"/>
                    <a:pt x="1953" y="3953"/>
                    <a:pt x="2763" y="3406"/>
                  </a:cubicBezTo>
                  <a:cubicBezTo>
                    <a:pt x="3394" y="2977"/>
                    <a:pt x="4084" y="2632"/>
                    <a:pt x="4751" y="2275"/>
                  </a:cubicBezTo>
                  <a:cubicBezTo>
                    <a:pt x="5406" y="1929"/>
                    <a:pt x="6108" y="1644"/>
                    <a:pt x="6834" y="1441"/>
                  </a:cubicBezTo>
                  <a:cubicBezTo>
                    <a:pt x="7085" y="1370"/>
                    <a:pt x="7358" y="1274"/>
                    <a:pt x="7608" y="1179"/>
                  </a:cubicBezTo>
                  <a:cubicBezTo>
                    <a:pt x="7739" y="1143"/>
                    <a:pt x="7882" y="1084"/>
                    <a:pt x="8025" y="1048"/>
                  </a:cubicBezTo>
                  <a:cubicBezTo>
                    <a:pt x="8918" y="846"/>
                    <a:pt x="9811" y="643"/>
                    <a:pt x="10704" y="453"/>
                  </a:cubicBezTo>
                  <a:cubicBezTo>
                    <a:pt x="10883" y="417"/>
                    <a:pt x="11073" y="417"/>
                    <a:pt x="11252" y="393"/>
                  </a:cubicBezTo>
                  <a:cubicBezTo>
                    <a:pt x="11752" y="370"/>
                    <a:pt x="12240" y="262"/>
                    <a:pt x="12728" y="191"/>
                  </a:cubicBezTo>
                  <a:cubicBezTo>
                    <a:pt x="13300" y="96"/>
                    <a:pt x="13895" y="96"/>
                    <a:pt x="14466" y="60"/>
                  </a:cubicBezTo>
                  <a:cubicBezTo>
                    <a:pt x="15002" y="12"/>
                    <a:pt x="15538" y="0"/>
                    <a:pt x="16074" y="131"/>
                  </a:cubicBezTo>
                  <a:cubicBezTo>
                    <a:pt x="16312" y="191"/>
                    <a:pt x="16574" y="179"/>
                    <a:pt x="16824" y="179"/>
                  </a:cubicBezTo>
                  <a:cubicBezTo>
                    <a:pt x="17205" y="179"/>
                    <a:pt x="17502" y="322"/>
                    <a:pt x="17669" y="679"/>
                  </a:cubicBezTo>
                  <a:cubicBezTo>
                    <a:pt x="17705" y="739"/>
                    <a:pt x="17729" y="786"/>
                    <a:pt x="17776" y="870"/>
                  </a:cubicBezTo>
                  <a:cubicBezTo>
                    <a:pt x="17610" y="1322"/>
                    <a:pt x="17312" y="1691"/>
                    <a:pt x="16943" y="1989"/>
                  </a:cubicBezTo>
                  <a:cubicBezTo>
                    <a:pt x="16455" y="2370"/>
                    <a:pt x="15943" y="2727"/>
                    <a:pt x="15443" y="3108"/>
                  </a:cubicBezTo>
                  <a:cubicBezTo>
                    <a:pt x="14907" y="3513"/>
                    <a:pt x="14288" y="3775"/>
                    <a:pt x="13716" y="4084"/>
                  </a:cubicBezTo>
                  <a:cubicBezTo>
                    <a:pt x="13264" y="4346"/>
                    <a:pt x="12788" y="4549"/>
                    <a:pt x="12311" y="4751"/>
                  </a:cubicBezTo>
                  <a:cubicBezTo>
                    <a:pt x="11704" y="5013"/>
                    <a:pt x="11073" y="5251"/>
                    <a:pt x="10454" y="5465"/>
                  </a:cubicBezTo>
                  <a:cubicBezTo>
                    <a:pt x="9930" y="5668"/>
                    <a:pt x="9394" y="5823"/>
                    <a:pt x="8859" y="6025"/>
                  </a:cubicBezTo>
                  <a:cubicBezTo>
                    <a:pt x="8811" y="6037"/>
                    <a:pt x="8787" y="6061"/>
                    <a:pt x="8739" y="6061"/>
                  </a:cubicBezTo>
                  <a:cubicBezTo>
                    <a:pt x="8073" y="6108"/>
                    <a:pt x="7477" y="6454"/>
                    <a:pt x="6811" y="6525"/>
                  </a:cubicBezTo>
                  <a:cubicBezTo>
                    <a:pt x="6311" y="6585"/>
                    <a:pt x="5822" y="6716"/>
                    <a:pt x="5334" y="6799"/>
                  </a:cubicBezTo>
                  <a:cubicBezTo>
                    <a:pt x="4846" y="6870"/>
                    <a:pt x="4346" y="6930"/>
                    <a:pt x="3846" y="6978"/>
                  </a:cubicBezTo>
                  <a:cubicBezTo>
                    <a:pt x="3263" y="7037"/>
                    <a:pt x="2679" y="6989"/>
                    <a:pt x="2108" y="6954"/>
                  </a:cubicBezTo>
                  <a:cubicBezTo>
                    <a:pt x="1370" y="6918"/>
                    <a:pt x="738" y="6632"/>
                    <a:pt x="215" y="6144"/>
                  </a:cubicBezTo>
                  <a:cubicBezTo>
                    <a:pt x="119" y="6013"/>
                    <a:pt x="84" y="5835"/>
                    <a:pt x="0" y="56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2442379" y="3878368"/>
              <a:ext cx="1512505" cy="949658"/>
            </a:xfrm>
            <a:custGeom>
              <a:avLst/>
              <a:gdLst/>
              <a:ahLst/>
              <a:cxnLst/>
              <a:rect l="l" t="t" r="r" b="b"/>
              <a:pathLst>
                <a:path w="43673" h="27421" extrusionOk="0">
                  <a:moveTo>
                    <a:pt x="32040" y="9847"/>
                  </a:moveTo>
                  <a:cubicBezTo>
                    <a:pt x="32933" y="9371"/>
                    <a:pt x="33862" y="9228"/>
                    <a:pt x="34803" y="9109"/>
                  </a:cubicBezTo>
                  <a:cubicBezTo>
                    <a:pt x="35076" y="9085"/>
                    <a:pt x="35374" y="9026"/>
                    <a:pt x="35660" y="8978"/>
                  </a:cubicBezTo>
                  <a:lnTo>
                    <a:pt x="36469" y="8895"/>
                  </a:lnTo>
                  <a:cubicBezTo>
                    <a:pt x="36565" y="8871"/>
                    <a:pt x="36672" y="8907"/>
                    <a:pt x="36779" y="8871"/>
                  </a:cubicBezTo>
                  <a:cubicBezTo>
                    <a:pt x="37446" y="8680"/>
                    <a:pt x="38136" y="8740"/>
                    <a:pt x="38815" y="8800"/>
                  </a:cubicBezTo>
                  <a:cubicBezTo>
                    <a:pt x="38970" y="8811"/>
                    <a:pt x="39101" y="8835"/>
                    <a:pt x="39244" y="8835"/>
                  </a:cubicBezTo>
                  <a:cubicBezTo>
                    <a:pt x="40065" y="8776"/>
                    <a:pt x="40851" y="8895"/>
                    <a:pt x="41625" y="9169"/>
                  </a:cubicBezTo>
                  <a:cubicBezTo>
                    <a:pt x="41672" y="9192"/>
                    <a:pt x="41708" y="9216"/>
                    <a:pt x="41744" y="9216"/>
                  </a:cubicBezTo>
                  <a:cubicBezTo>
                    <a:pt x="42220" y="9216"/>
                    <a:pt x="42518" y="9550"/>
                    <a:pt x="42875" y="9800"/>
                  </a:cubicBezTo>
                  <a:cubicBezTo>
                    <a:pt x="43292" y="10097"/>
                    <a:pt x="43411" y="10526"/>
                    <a:pt x="43577" y="10943"/>
                  </a:cubicBezTo>
                  <a:cubicBezTo>
                    <a:pt x="43673" y="11181"/>
                    <a:pt x="43649" y="11478"/>
                    <a:pt x="43649" y="11752"/>
                  </a:cubicBezTo>
                  <a:cubicBezTo>
                    <a:pt x="43637" y="12109"/>
                    <a:pt x="43589" y="12443"/>
                    <a:pt x="43542" y="12800"/>
                  </a:cubicBezTo>
                  <a:cubicBezTo>
                    <a:pt x="43530" y="12907"/>
                    <a:pt x="43530" y="13026"/>
                    <a:pt x="43470" y="13098"/>
                  </a:cubicBezTo>
                  <a:cubicBezTo>
                    <a:pt x="43161" y="13550"/>
                    <a:pt x="43089" y="14110"/>
                    <a:pt x="42815" y="14574"/>
                  </a:cubicBezTo>
                  <a:cubicBezTo>
                    <a:pt x="42554" y="15026"/>
                    <a:pt x="42268" y="15455"/>
                    <a:pt x="41982" y="15896"/>
                  </a:cubicBezTo>
                  <a:cubicBezTo>
                    <a:pt x="41911" y="16015"/>
                    <a:pt x="41803" y="16122"/>
                    <a:pt x="41720" y="16241"/>
                  </a:cubicBezTo>
                  <a:cubicBezTo>
                    <a:pt x="40899" y="17301"/>
                    <a:pt x="39934" y="18217"/>
                    <a:pt x="38994" y="19158"/>
                  </a:cubicBezTo>
                  <a:cubicBezTo>
                    <a:pt x="38339" y="19801"/>
                    <a:pt x="37636" y="20396"/>
                    <a:pt x="36910" y="20944"/>
                  </a:cubicBezTo>
                  <a:cubicBezTo>
                    <a:pt x="36422" y="21313"/>
                    <a:pt x="35886" y="21658"/>
                    <a:pt x="35362" y="21992"/>
                  </a:cubicBezTo>
                  <a:cubicBezTo>
                    <a:pt x="35065" y="22182"/>
                    <a:pt x="34719" y="22301"/>
                    <a:pt x="34410" y="22468"/>
                  </a:cubicBezTo>
                  <a:cubicBezTo>
                    <a:pt x="34029" y="22670"/>
                    <a:pt x="33636" y="22885"/>
                    <a:pt x="33267" y="23099"/>
                  </a:cubicBezTo>
                  <a:cubicBezTo>
                    <a:pt x="32695" y="23444"/>
                    <a:pt x="32100" y="23718"/>
                    <a:pt x="31516" y="24039"/>
                  </a:cubicBezTo>
                  <a:cubicBezTo>
                    <a:pt x="31112" y="24266"/>
                    <a:pt x="30671" y="24444"/>
                    <a:pt x="30278" y="24706"/>
                  </a:cubicBezTo>
                  <a:cubicBezTo>
                    <a:pt x="29945" y="24944"/>
                    <a:pt x="29540" y="25075"/>
                    <a:pt x="29159" y="25242"/>
                  </a:cubicBezTo>
                  <a:cubicBezTo>
                    <a:pt x="29004" y="25325"/>
                    <a:pt x="28826" y="25349"/>
                    <a:pt x="28695" y="25432"/>
                  </a:cubicBezTo>
                  <a:cubicBezTo>
                    <a:pt x="28147" y="25825"/>
                    <a:pt x="27516" y="26052"/>
                    <a:pt x="26897" y="26254"/>
                  </a:cubicBezTo>
                  <a:cubicBezTo>
                    <a:pt x="26790" y="26290"/>
                    <a:pt x="26718" y="26349"/>
                    <a:pt x="26611" y="26385"/>
                  </a:cubicBezTo>
                  <a:cubicBezTo>
                    <a:pt x="26456" y="26468"/>
                    <a:pt x="26313" y="26552"/>
                    <a:pt x="26159" y="26599"/>
                  </a:cubicBezTo>
                  <a:cubicBezTo>
                    <a:pt x="25528" y="26778"/>
                    <a:pt x="24885" y="26921"/>
                    <a:pt x="24242" y="27087"/>
                  </a:cubicBezTo>
                  <a:cubicBezTo>
                    <a:pt x="24123" y="27123"/>
                    <a:pt x="23992" y="27123"/>
                    <a:pt x="23873" y="27135"/>
                  </a:cubicBezTo>
                  <a:cubicBezTo>
                    <a:pt x="23754" y="27147"/>
                    <a:pt x="23611" y="27099"/>
                    <a:pt x="23504" y="27147"/>
                  </a:cubicBezTo>
                  <a:cubicBezTo>
                    <a:pt x="22980" y="27337"/>
                    <a:pt x="22432" y="27218"/>
                    <a:pt x="21896" y="27302"/>
                  </a:cubicBezTo>
                  <a:cubicBezTo>
                    <a:pt x="21087" y="27421"/>
                    <a:pt x="20289" y="27207"/>
                    <a:pt x="19479" y="27337"/>
                  </a:cubicBezTo>
                  <a:cubicBezTo>
                    <a:pt x="18717" y="27218"/>
                    <a:pt x="17955" y="27337"/>
                    <a:pt x="17193" y="27242"/>
                  </a:cubicBezTo>
                  <a:cubicBezTo>
                    <a:pt x="17086" y="27218"/>
                    <a:pt x="16979" y="27218"/>
                    <a:pt x="16896" y="27183"/>
                  </a:cubicBezTo>
                  <a:cubicBezTo>
                    <a:pt x="16657" y="27076"/>
                    <a:pt x="16431" y="27016"/>
                    <a:pt x="16169" y="27064"/>
                  </a:cubicBezTo>
                  <a:cubicBezTo>
                    <a:pt x="16110" y="27076"/>
                    <a:pt x="16050" y="27040"/>
                    <a:pt x="15991" y="27028"/>
                  </a:cubicBezTo>
                  <a:cubicBezTo>
                    <a:pt x="15407" y="26861"/>
                    <a:pt x="14836" y="26683"/>
                    <a:pt x="14252" y="26528"/>
                  </a:cubicBezTo>
                  <a:cubicBezTo>
                    <a:pt x="14062" y="26468"/>
                    <a:pt x="13859" y="26409"/>
                    <a:pt x="13657" y="26361"/>
                  </a:cubicBezTo>
                  <a:cubicBezTo>
                    <a:pt x="13443" y="26302"/>
                    <a:pt x="13217" y="26290"/>
                    <a:pt x="13026" y="26135"/>
                  </a:cubicBezTo>
                  <a:cubicBezTo>
                    <a:pt x="12990" y="26111"/>
                    <a:pt x="12955" y="26087"/>
                    <a:pt x="12907" y="26075"/>
                  </a:cubicBezTo>
                  <a:cubicBezTo>
                    <a:pt x="12335" y="25944"/>
                    <a:pt x="11776" y="25766"/>
                    <a:pt x="11204" y="25671"/>
                  </a:cubicBezTo>
                  <a:cubicBezTo>
                    <a:pt x="10811" y="25611"/>
                    <a:pt x="10430" y="25516"/>
                    <a:pt x="10061" y="25397"/>
                  </a:cubicBezTo>
                  <a:cubicBezTo>
                    <a:pt x="9871" y="25337"/>
                    <a:pt x="9657" y="25290"/>
                    <a:pt x="9454" y="25254"/>
                  </a:cubicBezTo>
                  <a:cubicBezTo>
                    <a:pt x="8942" y="25182"/>
                    <a:pt x="8406" y="25218"/>
                    <a:pt x="7930" y="24980"/>
                  </a:cubicBezTo>
                  <a:cubicBezTo>
                    <a:pt x="7859" y="24944"/>
                    <a:pt x="7763" y="24932"/>
                    <a:pt x="7692" y="24932"/>
                  </a:cubicBezTo>
                  <a:cubicBezTo>
                    <a:pt x="7061" y="24873"/>
                    <a:pt x="6418" y="24801"/>
                    <a:pt x="5799" y="24575"/>
                  </a:cubicBezTo>
                  <a:cubicBezTo>
                    <a:pt x="4668" y="24480"/>
                    <a:pt x="3739" y="23873"/>
                    <a:pt x="2691" y="23528"/>
                  </a:cubicBezTo>
                  <a:cubicBezTo>
                    <a:pt x="2429" y="23444"/>
                    <a:pt x="2191" y="23254"/>
                    <a:pt x="1953" y="23087"/>
                  </a:cubicBezTo>
                  <a:cubicBezTo>
                    <a:pt x="1513" y="22777"/>
                    <a:pt x="1036" y="22504"/>
                    <a:pt x="620" y="22146"/>
                  </a:cubicBezTo>
                  <a:cubicBezTo>
                    <a:pt x="286" y="21861"/>
                    <a:pt x="72" y="21539"/>
                    <a:pt x="1" y="21230"/>
                  </a:cubicBezTo>
                  <a:cubicBezTo>
                    <a:pt x="84" y="20551"/>
                    <a:pt x="524" y="20194"/>
                    <a:pt x="882" y="19801"/>
                  </a:cubicBezTo>
                  <a:cubicBezTo>
                    <a:pt x="953" y="19718"/>
                    <a:pt x="1025" y="19646"/>
                    <a:pt x="1120" y="19587"/>
                  </a:cubicBezTo>
                  <a:cubicBezTo>
                    <a:pt x="1965" y="19063"/>
                    <a:pt x="2763" y="18467"/>
                    <a:pt x="3656" y="18027"/>
                  </a:cubicBezTo>
                  <a:cubicBezTo>
                    <a:pt x="3894" y="17908"/>
                    <a:pt x="4168" y="17836"/>
                    <a:pt x="4406" y="17729"/>
                  </a:cubicBezTo>
                  <a:cubicBezTo>
                    <a:pt x="4942" y="17491"/>
                    <a:pt x="5466" y="17253"/>
                    <a:pt x="6001" y="17015"/>
                  </a:cubicBezTo>
                  <a:cubicBezTo>
                    <a:pt x="6085" y="16967"/>
                    <a:pt x="6192" y="16920"/>
                    <a:pt x="6275" y="16908"/>
                  </a:cubicBezTo>
                  <a:cubicBezTo>
                    <a:pt x="6787" y="16824"/>
                    <a:pt x="7275" y="16658"/>
                    <a:pt x="7752" y="16431"/>
                  </a:cubicBezTo>
                  <a:cubicBezTo>
                    <a:pt x="7942" y="16348"/>
                    <a:pt x="8144" y="16265"/>
                    <a:pt x="8347" y="16289"/>
                  </a:cubicBezTo>
                  <a:cubicBezTo>
                    <a:pt x="8406" y="16289"/>
                    <a:pt x="8478" y="16289"/>
                    <a:pt x="8525" y="16265"/>
                  </a:cubicBezTo>
                  <a:cubicBezTo>
                    <a:pt x="9037" y="16050"/>
                    <a:pt x="9573" y="15967"/>
                    <a:pt x="10085" y="15872"/>
                  </a:cubicBezTo>
                  <a:cubicBezTo>
                    <a:pt x="10180" y="15848"/>
                    <a:pt x="10276" y="15777"/>
                    <a:pt x="10359" y="15729"/>
                  </a:cubicBezTo>
                  <a:cubicBezTo>
                    <a:pt x="10240" y="14657"/>
                    <a:pt x="10133" y="13610"/>
                    <a:pt x="10014" y="12550"/>
                  </a:cubicBezTo>
                  <a:cubicBezTo>
                    <a:pt x="9990" y="12276"/>
                    <a:pt x="9907" y="12026"/>
                    <a:pt x="9871" y="11764"/>
                  </a:cubicBezTo>
                  <a:cubicBezTo>
                    <a:pt x="9740" y="10895"/>
                    <a:pt x="9573" y="10038"/>
                    <a:pt x="9549" y="9157"/>
                  </a:cubicBezTo>
                  <a:cubicBezTo>
                    <a:pt x="9549" y="9002"/>
                    <a:pt x="9538" y="8871"/>
                    <a:pt x="9549" y="8728"/>
                  </a:cubicBezTo>
                  <a:cubicBezTo>
                    <a:pt x="9573" y="8085"/>
                    <a:pt x="9597" y="7442"/>
                    <a:pt x="9597" y="6787"/>
                  </a:cubicBezTo>
                  <a:cubicBezTo>
                    <a:pt x="9597" y="6561"/>
                    <a:pt x="9764" y="6371"/>
                    <a:pt x="9752" y="6192"/>
                  </a:cubicBezTo>
                  <a:cubicBezTo>
                    <a:pt x="9704" y="5775"/>
                    <a:pt x="9942" y="5549"/>
                    <a:pt x="10204" y="5299"/>
                  </a:cubicBezTo>
                  <a:cubicBezTo>
                    <a:pt x="10740" y="4775"/>
                    <a:pt x="11359" y="4335"/>
                    <a:pt x="11978" y="3930"/>
                  </a:cubicBezTo>
                  <a:cubicBezTo>
                    <a:pt x="12490" y="3608"/>
                    <a:pt x="13002" y="3287"/>
                    <a:pt x="13526" y="2989"/>
                  </a:cubicBezTo>
                  <a:cubicBezTo>
                    <a:pt x="13836" y="2811"/>
                    <a:pt x="14157" y="2680"/>
                    <a:pt x="14479" y="2537"/>
                  </a:cubicBezTo>
                  <a:cubicBezTo>
                    <a:pt x="15288" y="2144"/>
                    <a:pt x="16098" y="1787"/>
                    <a:pt x="16955" y="1501"/>
                  </a:cubicBezTo>
                  <a:cubicBezTo>
                    <a:pt x="17741" y="1251"/>
                    <a:pt x="18562" y="1084"/>
                    <a:pt x="19360" y="870"/>
                  </a:cubicBezTo>
                  <a:cubicBezTo>
                    <a:pt x="20110" y="644"/>
                    <a:pt x="20896" y="691"/>
                    <a:pt x="21622" y="465"/>
                  </a:cubicBezTo>
                  <a:cubicBezTo>
                    <a:pt x="22396" y="227"/>
                    <a:pt x="23182" y="239"/>
                    <a:pt x="23980" y="215"/>
                  </a:cubicBezTo>
                  <a:cubicBezTo>
                    <a:pt x="24492" y="191"/>
                    <a:pt x="25004" y="108"/>
                    <a:pt x="25528" y="215"/>
                  </a:cubicBezTo>
                  <a:cubicBezTo>
                    <a:pt x="25623" y="227"/>
                    <a:pt x="25730" y="215"/>
                    <a:pt x="25837" y="179"/>
                  </a:cubicBezTo>
                  <a:cubicBezTo>
                    <a:pt x="26278" y="48"/>
                    <a:pt x="26730" y="48"/>
                    <a:pt x="27194" y="13"/>
                  </a:cubicBezTo>
                  <a:cubicBezTo>
                    <a:pt x="27528" y="1"/>
                    <a:pt x="27802" y="132"/>
                    <a:pt x="28064" y="275"/>
                  </a:cubicBezTo>
                  <a:cubicBezTo>
                    <a:pt x="28171" y="310"/>
                    <a:pt x="28230" y="453"/>
                    <a:pt x="28290" y="548"/>
                  </a:cubicBezTo>
                  <a:cubicBezTo>
                    <a:pt x="28468" y="929"/>
                    <a:pt x="28647" y="1299"/>
                    <a:pt x="28802" y="1680"/>
                  </a:cubicBezTo>
                  <a:cubicBezTo>
                    <a:pt x="29040" y="2275"/>
                    <a:pt x="29254" y="2894"/>
                    <a:pt x="29480" y="3489"/>
                  </a:cubicBezTo>
                  <a:cubicBezTo>
                    <a:pt x="29540" y="3668"/>
                    <a:pt x="29588" y="3847"/>
                    <a:pt x="29659" y="4025"/>
                  </a:cubicBezTo>
                  <a:cubicBezTo>
                    <a:pt x="29992" y="4751"/>
                    <a:pt x="30135" y="5525"/>
                    <a:pt x="30385" y="6263"/>
                  </a:cubicBezTo>
                  <a:cubicBezTo>
                    <a:pt x="30433" y="6406"/>
                    <a:pt x="30481" y="6537"/>
                    <a:pt x="30576" y="6656"/>
                  </a:cubicBezTo>
                  <a:cubicBezTo>
                    <a:pt x="30826" y="7014"/>
                    <a:pt x="31028" y="7383"/>
                    <a:pt x="31195" y="7799"/>
                  </a:cubicBezTo>
                  <a:cubicBezTo>
                    <a:pt x="31421" y="8478"/>
                    <a:pt x="31731" y="9133"/>
                    <a:pt x="32040" y="9847"/>
                  </a:cubicBezTo>
                  <a:close/>
                  <a:moveTo>
                    <a:pt x="751" y="21170"/>
                  </a:moveTo>
                  <a:cubicBezTo>
                    <a:pt x="858" y="21396"/>
                    <a:pt x="1048" y="21575"/>
                    <a:pt x="1239" y="21706"/>
                  </a:cubicBezTo>
                  <a:cubicBezTo>
                    <a:pt x="1537" y="21932"/>
                    <a:pt x="1846" y="22134"/>
                    <a:pt x="2156" y="22325"/>
                  </a:cubicBezTo>
                  <a:cubicBezTo>
                    <a:pt x="2680" y="22623"/>
                    <a:pt x="3215" y="22908"/>
                    <a:pt x="3751" y="23182"/>
                  </a:cubicBezTo>
                  <a:cubicBezTo>
                    <a:pt x="3977" y="23301"/>
                    <a:pt x="4204" y="23420"/>
                    <a:pt x="4442" y="23480"/>
                  </a:cubicBezTo>
                  <a:cubicBezTo>
                    <a:pt x="4989" y="23623"/>
                    <a:pt x="5549" y="23778"/>
                    <a:pt x="6120" y="23861"/>
                  </a:cubicBezTo>
                  <a:cubicBezTo>
                    <a:pt x="6656" y="23956"/>
                    <a:pt x="7156" y="24099"/>
                    <a:pt x="7692" y="24206"/>
                  </a:cubicBezTo>
                  <a:cubicBezTo>
                    <a:pt x="8097" y="24278"/>
                    <a:pt x="8514" y="24337"/>
                    <a:pt x="8918" y="24385"/>
                  </a:cubicBezTo>
                  <a:cubicBezTo>
                    <a:pt x="9085" y="24397"/>
                    <a:pt x="9240" y="24432"/>
                    <a:pt x="9407" y="24456"/>
                  </a:cubicBezTo>
                  <a:cubicBezTo>
                    <a:pt x="10419" y="24611"/>
                    <a:pt x="11371" y="24968"/>
                    <a:pt x="12371" y="25171"/>
                  </a:cubicBezTo>
                  <a:cubicBezTo>
                    <a:pt x="13097" y="25325"/>
                    <a:pt x="13812" y="25540"/>
                    <a:pt x="14514" y="25825"/>
                  </a:cubicBezTo>
                  <a:cubicBezTo>
                    <a:pt x="14991" y="26016"/>
                    <a:pt x="15491" y="26159"/>
                    <a:pt x="16003" y="26254"/>
                  </a:cubicBezTo>
                  <a:cubicBezTo>
                    <a:pt x="16717" y="26409"/>
                    <a:pt x="17431" y="26492"/>
                    <a:pt x="18158" y="26516"/>
                  </a:cubicBezTo>
                  <a:cubicBezTo>
                    <a:pt x="18348" y="26516"/>
                    <a:pt x="18527" y="26552"/>
                    <a:pt x="18705" y="26575"/>
                  </a:cubicBezTo>
                  <a:cubicBezTo>
                    <a:pt x="18848" y="26587"/>
                    <a:pt x="18991" y="26587"/>
                    <a:pt x="19146" y="26575"/>
                  </a:cubicBezTo>
                  <a:cubicBezTo>
                    <a:pt x="19229" y="26575"/>
                    <a:pt x="19301" y="26528"/>
                    <a:pt x="19384" y="26528"/>
                  </a:cubicBezTo>
                  <a:lnTo>
                    <a:pt x="21801" y="26528"/>
                  </a:lnTo>
                  <a:lnTo>
                    <a:pt x="22182" y="26528"/>
                  </a:lnTo>
                  <a:cubicBezTo>
                    <a:pt x="23027" y="26492"/>
                    <a:pt x="23861" y="26254"/>
                    <a:pt x="24694" y="26183"/>
                  </a:cubicBezTo>
                  <a:cubicBezTo>
                    <a:pt x="24873" y="26171"/>
                    <a:pt x="25063" y="26111"/>
                    <a:pt x="25230" y="26040"/>
                  </a:cubicBezTo>
                  <a:cubicBezTo>
                    <a:pt x="25956" y="25754"/>
                    <a:pt x="26730" y="25587"/>
                    <a:pt x="27433" y="25206"/>
                  </a:cubicBezTo>
                  <a:cubicBezTo>
                    <a:pt x="27504" y="25159"/>
                    <a:pt x="27599" y="25159"/>
                    <a:pt x="27671" y="25123"/>
                  </a:cubicBezTo>
                  <a:cubicBezTo>
                    <a:pt x="27814" y="25063"/>
                    <a:pt x="27968" y="24992"/>
                    <a:pt x="28111" y="24921"/>
                  </a:cubicBezTo>
                  <a:cubicBezTo>
                    <a:pt x="28266" y="24849"/>
                    <a:pt x="28397" y="24742"/>
                    <a:pt x="28540" y="24682"/>
                  </a:cubicBezTo>
                  <a:cubicBezTo>
                    <a:pt x="28992" y="24492"/>
                    <a:pt x="29492" y="24385"/>
                    <a:pt x="29873" y="24016"/>
                  </a:cubicBezTo>
                  <a:cubicBezTo>
                    <a:pt x="29885" y="23992"/>
                    <a:pt x="29897" y="23992"/>
                    <a:pt x="29933" y="23980"/>
                  </a:cubicBezTo>
                  <a:cubicBezTo>
                    <a:pt x="30362" y="23873"/>
                    <a:pt x="30707" y="23575"/>
                    <a:pt x="31100" y="23432"/>
                  </a:cubicBezTo>
                  <a:cubicBezTo>
                    <a:pt x="31505" y="23277"/>
                    <a:pt x="31850" y="22980"/>
                    <a:pt x="32219" y="22742"/>
                  </a:cubicBezTo>
                  <a:cubicBezTo>
                    <a:pt x="32314" y="22682"/>
                    <a:pt x="32398" y="22623"/>
                    <a:pt x="32493" y="22587"/>
                  </a:cubicBezTo>
                  <a:cubicBezTo>
                    <a:pt x="33148" y="22254"/>
                    <a:pt x="33814" y="21992"/>
                    <a:pt x="34410" y="21575"/>
                  </a:cubicBezTo>
                  <a:cubicBezTo>
                    <a:pt x="34457" y="21539"/>
                    <a:pt x="34529" y="21527"/>
                    <a:pt x="34588" y="21515"/>
                  </a:cubicBezTo>
                  <a:cubicBezTo>
                    <a:pt x="34910" y="21432"/>
                    <a:pt x="35207" y="21289"/>
                    <a:pt x="35469" y="21051"/>
                  </a:cubicBezTo>
                  <a:cubicBezTo>
                    <a:pt x="35660" y="20872"/>
                    <a:pt x="35898" y="20741"/>
                    <a:pt x="36124" y="20575"/>
                  </a:cubicBezTo>
                  <a:cubicBezTo>
                    <a:pt x="36815" y="20051"/>
                    <a:pt x="37553" y="19563"/>
                    <a:pt x="38160" y="18932"/>
                  </a:cubicBezTo>
                  <a:cubicBezTo>
                    <a:pt x="38446" y="18658"/>
                    <a:pt x="38708" y="18372"/>
                    <a:pt x="39005" y="18122"/>
                  </a:cubicBezTo>
                  <a:cubicBezTo>
                    <a:pt x="39660" y="17539"/>
                    <a:pt x="40232" y="16884"/>
                    <a:pt x="40720" y="16146"/>
                  </a:cubicBezTo>
                  <a:cubicBezTo>
                    <a:pt x="40803" y="16015"/>
                    <a:pt x="40910" y="15884"/>
                    <a:pt x="41030" y="15765"/>
                  </a:cubicBezTo>
                  <a:cubicBezTo>
                    <a:pt x="41589" y="15229"/>
                    <a:pt x="41815" y="14503"/>
                    <a:pt x="42220" y="13872"/>
                  </a:cubicBezTo>
                  <a:cubicBezTo>
                    <a:pt x="42232" y="13848"/>
                    <a:pt x="42256" y="13800"/>
                    <a:pt x="42268" y="13752"/>
                  </a:cubicBezTo>
                  <a:cubicBezTo>
                    <a:pt x="42470" y="13157"/>
                    <a:pt x="42685" y="12574"/>
                    <a:pt x="42875" y="11978"/>
                  </a:cubicBezTo>
                  <a:cubicBezTo>
                    <a:pt x="42923" y="11847"/>
                    <a:pt x="42946" y="11705"/>
                    <a:pt x="42935" y="11550"/>
                  </a:cubicBezTo>
                  <a:cubicBezTo>
                    <a:pt x="42875" y="10978"/>
                    <a:pt x="42649" y="10454"/>
                    <a:pt x="42149" y="10121"/>
                  </a:cubicBezTo>
                  <a:cubicBezTo>
                    <a:pt x="41792" y="9895"/>
                    <a:pt x="41375" y="9704"/>
                    <a:pt x="40946" y="9621"/>
                  </a:cubicBezTo>
                  <a:cubicBezTo>
                    <a:pt x="40387" y="9502"/>
                    <a:pt x="39827" y="9490"/>
                    <a:pt x="39279" y="9466"/>
                  </a:cubicBezTo>
                  <a:cubicBezTo>
                    <a:pt x="38541" y="9454"/>
                    <a:pt x="37815" y="9454"/>
                    <a:pt x="37089" y="9502"/>
                  </a:cubicBezTo>
                  <a:cubicBezTo>
                    <a:pt x="36386" y="9550"/>
                    <a:pt x="35672" y="9621"/>
                    <a:pt x="34969" y="9692"/>
                  </a:cubicBezTo>
                  <a:cubicBezTo>
                    <a:pt x="34648" y="9728"/>
                    <a:pt x="34314" y="9788"/>
                    <a:pt x="33993" y="9847"/>
                  </a:cubicBezTo>
                  <a:cubicBezTo>
                    <a:pt x="33660" y="9895"/>
                    <a:pt x="33338" y="9954"/>
                    <a:pt x="33005" y="10038"/>
                  </a:cubicBezTo>
                  <a:cubicBezTo>
                    <a:pt x="32755" y="10097"/>
                    <a:pt x="32505" y="10193"/>
                    <a:pt x="32219" y="10300"/>
                  </a:cubicBezTo>
                  <a:cubicBezTo>
                    <a:pt x="32195" y="10490"/>
                    <a:pt x="32171" y="10704"/>
                    <a:pt x="32290" y="10895"/>
                  </a:cubicBezTo>
                  <a:cubicBezTo>
                    <a:pt x="32457" y="11169"/>
                    <a:pt x="32374" y="11526"/>
                    <a:pt x="32648" y="11728"/>
                  </a:cubicBezTo>
                  <a:cubicBezTo>
                    <a:pt x="32707" y="11776"/>
                    <a:pt x="32707" y="11943"/>
                    <a:pt x="32695" y="12026"/>
                  </a:cubicBezTo>
                  <a:cubicBezTo>
                    <a:pt x="32636" y="12217"/>
                    <a:pt x="32588" y="12443"/>
                    <a:pt x="32457" y="12598"/>
                  </a:cubicBezTo>
                  <a:cubicBezTo>
                    <a:pt x="31993" y="13169"/>
                    <a:pt x="31445" y="13693"/>
                    <a:pt x="30802" y="14086"/>
                  </a:cubicBezTo>
                  <a:cubicBezTo>
                    <a:pt x="29992" y="14586"/>
                    <a:pt x="29171" y="15074"/>
                    <a:pt x="28349" y="15574"/>
                  </a:cubicBezTo>
                  <a:cubicBezTo>
                    <a:pt x="28087" y="15729"/>
                    <a:pt x="27802" y="15848"/>
                    <a:pt x="27516" y="15991"/>
                  </a:cubicBezTo>
                  <a:cubicBezTo>
                    <a:pt x="27040" y="16205"/>
                    <a:pt x="26552" y="16372"/>
                    <a:pt x="26123" y="16658"/>
                  </a:cubicBezTo>
                  <a:cubicBezTo>
                    <a:pt x="25766" y="16884"/>
                    <a:pt x="25373" y="17015"/>
                    <a:pt x="25016" y="17205"/>
                  </a:cubicBezTo>
                  <a:cubicBezTo>
                    <a:pt x="24337" y="17562"/>
                    <a:pt x="23527" y="17598"/>
                    <a:pt x="22813" y="17872"/>
                  </a:cubicBezTo>
                  <a:cubicBezTo>
                    <a:pt x="22099" y="17908"/>
                    <a:pt x="21444" y="18229"/>
                    <a:pt x="20765" y="18384"/>
                  </a:cubicBezTo>
                  <a:cubicBezTo>
                    <a:pt x="20146" y="18515"/>
                    <a:pt x="19574" y="18741"/>
                    <a:pt x="18932" y="18741"/>
                  </a:cubicBezTo>
                  <a:cubicBezTo>
                    <a:pt x="18515" y="18741"/>
                    <a:pt x="18098" y="18741"/>
                    <a:pt x="17693" y="18801"/>
                  </a:cubicBezTo>
                  <a:cubicBezTo>
                    <a:pt x="17015" y="18908"/>
                    <a:pt x="16324" y="18884"/>
                    <a:pt x="15645" y="18884"/>
                  </a:cubicBezTo>
                  <a:cubicBezTo>
                    <a:pt x="15431" y="18884"/>
                    <a:pt x="15229" y="18765"/>
                    <a:pt x="15026" y="18813"/>
                  </a:cubicBezTo>
                  <a:cubicBezTo>
                    <a:pt x="14514" y="18932"/>
                    <a:pt x="14050" y="18741"/>
                    <a:pt x="13562" y="18634"/>
                  </a:cubicBezTo>
                  <a:cubicBezTo>
                    <a:pt x="12943" y="18515"/>
                    <a:pt x="12347" y="18324"/>
                    <a:pt x="11728" y="18265"/>
                  </a:cubicBezTo>
                  <a:cubicBezTo>
                    <a:pt x="11490" y="18229"/>
                    <a:pt x="11300" y="18134"/>
                    <a:pt x="11133" y="17955"/>
                  </a:cubicBezTo>
                  <a:cubicBezTo>
                    <a:pt x="10883" y="17670"/>
                    <a:pt x="10716" y="17324"/>
                    <a:pt x="10633" y="16955"/>
                  </a:cubicBezTo>
                  <a:cubicBezTo>
                    <a:pt x="10550" y="16681"/>
                    <a:pt x="10478" y="16408"/>
                    <a:pt x="10371" y="16050"/>
                  </a:cubicBezTo>
                  <a:cubicBezTo>
                    <a:pt x="9895" y="16539"/>
                    <a:pt x="9335" y="16658"/>
                    <a:pt x="8776" y="16860"/>
                  </a:cubicBezTo>
                  <a:cubicBezTo>
                    <a:pt x="8335" y="17027"/>
                    <a:pt x="7906" y="17277"/>
                    <a:pt x="7442" y="17372"/>
                  </a:cubicBezTo>
                  <a:cubicBezTo>
                    <a:pt x="6930" y="17479"/>
                    <a:pt x="6490" y="17801"/>
                    <a:pt x="5966" y="17848"/>
                  </a:cubicBezTo>
                  <a:cubicBezTo>
                    <a:pt x="5120" y="18229"/>
                    <a:pt x="4239" y="18563"/>
                    <a:pt x="3442" y="19039"/>
                  </a:cubicBezTo>
                  <a:cubicBezTo>
                    <a:pt x="3239" y="19158"/>
                    <a:pt x="3037" y="19265"/>
                    <a:pt x="2846" y="19360"/>
                  </a:cubicBezTo>
                  <a:cubicBezTo>
                    <a:pt x="2584" y="19515"/>
                    <a:pt x="2382" y="19718"/>
                    <a:pt x="2072" y="19765"/>
                  </a:cubicBezTo>
                  <a:cubicBezTo>
                    <a:pt x="1989" y="19777"/>
                    <a:pt x="1906" y="19837"/>
                    <a:pt x="1858" y="19896"/>
                  </a:cubicBezTo>
                  <a:cubicBezTo>
                    <a:pt x="1656" y="20218"/>
                    <a:pt x="1322" y="20420"/>
                    <a:pt x="1060" y="20658"/>
                  </a:cubicBezTo>
                  <a:cubicBezTo>
                    <a:pt x="941" y="20801"/>
                    <a:pt x="822" y="20944"/>
                    <a:pt x="751" y="21170"/>
                  </a:cubicBezTo>
                  <a:close/>
                  <a:moveTo>
                    <a:pt x="10133" y="7895"/>
                  </a:moveTo>
                  <a:cubicBezTo>
                    <a:pt x="10109" y="8002"/>
                    <a:pt x="10073" y="8038"/>
                    <a:pt x="10073" y="8073"/>
                  </a:cubicBezTo>
                  <a:cubicBezTo>
                    <a:pt x="10109" y="8859"/>
                    <a:pt x="10133" y="9645"/>
                    <a:pt x="10180" y="10443"/>
                  </a:cubicBezTo>
                  <a:cubicBezTo>
                    <a:pt x="10180" y="10538"/>
                    <a:pt x="10216" y="10645"/>
                    <a:pt x="10228" y="10752"/>
                  </a:cubicBezTo>
                  <a:cubicBezTo>
                    <a:pt x="10276" y="10990"/>
                    <a:pt x="10300" y="11240"/>
                    <a:pt x="10347" y="11478"/>
                  </a:cubicBezTo>
                  <a:cubicBezTo>
                    <a:pt x="10430" y="11955"/>
                    <a:pt x="10430" y="12431"/>
                    <a:pt x="10597" y="12895"/>
                  </a:cubicBezTo>
                  <a:cubicBezTo>
                    <a:pt x="10692" y="13157"/>
                    <a:pt x="10835" y="13312"/>
                    <a:pt x="11121" y="13336"/>
                  </a:cubicBezTo>
                  <a:cubicBezTo>
                    <a:pt x="11443" y="13360"/>
                    <a:pt x="11788" y="13383"/>
                    <a:pt x="12121" y="13431"/>
                  </a:cubicBezTo>
                  <a:cubicBezTo>
                    <a:pt x="12502" y="13491"/>
                    <a:pt x="12895" y="13574"/>
                    <a:pt x="13276" y="13633"/>
                  </a:cubicBezTo>
                  <a:cubicBezTo>
                    <a:pt x="13645" y="13681"/>
                    <a:pt x="14026" y="13741"/>
                    <a:pt x="14395" y="13693"/>
                  </a:cubicBezTo>
                  <a:cubicBezTo>
                    <a:pt x="14883" y="13657"/>
                    <a:pt x="15395" y="13657"/>
                    <a:pt x="15884" y="13633"/>
                  </a:cubicBezTo>
                  <a:lnTo>
                    <a:pt x="16372" y="13598"/>
                  </a:lnTo>
                  <a:cubicBezTo>
                    <a:pt x="16586" y="13562"/>
                    <a:pt x="16777" y="13538"/>
                    <a:pt x="16979" y="13502"/>
                  </a:cubicBezTo>
                  <a:cubicBezTo>
                    <a:pt x="17134" y="13491"/>
                    <a:pt x="17265" y="13479"/>
                    <a:pt x="17419" y="13455"/>
                  </a:cubicBezTo>
                  <a:cubicBezTo>
                    <a:pt x="17896" y="13383"/>
                    <a:pt x="18372" y="13324"/>
                    <a:pt x="18824" y="13252"/>
                  </a:cubicBezTo>
                  <a:cubicBezTo>
                    <a:pt x="18943" y="13241"/>
                    <a:pt x="19063" y="13205"/>
                    <a:pt x="19182" y="13181"/>
                  </a:cubicBezTo>
                  <a:cubicBezTo>
                    <a:pt x="19408" y="13121"/>
                    <a:pt x="19610" y="13038"/>
                    <a:pt x="19836" y="12979"/>
                  </a:cubicBezTo>
                  <a:cubicBezTo>
                    <a:pt x="20110" y="12907"/>
                    <a:pt x="20372" y="12883"/>
                    <a:pt x="20622" y="12788"/>
                  </a:cubicBezTo>
                  <a:cubicBezTo>
                    <a:pt x="21444" y="12443"/>
                    <a:pt x="22372" y="12407"/>
                    <a:pt x="23146" y="11931"/>
                  </a:cubicBezTo>
                  <a:cubicBezTo>
                    <a:pt x="23158" y="11907"/>
                    <a:pt x="23182" y="11931"/>
                    <a:pt x="23206" y="11907"/>
                  </a:cubicBezTo>
                  <a:cubicBezTo>
                    <a:pt x="23575" y="11776"/>
                    <a:pt x="23956" y="11669"/>
                    <a:pt x="24301" y="11514"/>
                  </a:cubicBezTo>
                  <a:cubicBezTo>
                    <a:pt x="25028" y="11169"/>
                    <a:pt x="25766" y="10800"/>
                    <a:pt x="26492" y="10454"/>
                  </a:cubicBezTo>
                  <a:cubicBezTo>
                    <a:pt x="26742" y="10335"/>
                    <a:pt x="26968" y="10204"/>
                    <a:pt x="27171" y="10026"/>
                  </a:cubicBezTo>
                  <a:cubicBezTo>
                    <a:pt x="27575" y="9692"/>
                    <a:pt x="27980" y="9371"/>
                    <a:pt x="28397" y="9050"/>
                  </a:cubicBezTo>
                  <a:cubicBezTo>
                    <a:pt x="28540" y="8930"/>
                    <a:pt x="28695" y="8835"/>
                    <a:pt x="28647" y="8609"/>
                  </a:cubicBezTo>
                  <a:cubicBezTo>
                    <a:pt x="28635" y="8538"/>
                    <a:pt x="28730" y="8430"/>
                    <a:pt x="28790" y="8359"/>
                  </a:cubicBezTo>
                  <a:cubicBezTo>
                    <a:pt x="29195" y="7895"/>
                    <a:pt x="29564" y="7406"/>
                    <a:pt x="29933" y="6895"/>
                  </a:cubicBezTo>
                  <a:cubicBezTo>
                    <a:pt x="29719" y="6359"/>
                    <a:pt x="29516" y="5835"/>
                    <a:pt x="29302" y="5323"/>
                  </a:cubicBezTo>
                  <a:cubicBezTo>
                    <a:pt x="29099" y="4799"/>
                    <a:pt x="28969" y="4251"/>
                    <a:pt x="28707" y="3739"/>
                  </a:cubicBezTo>
                  <a:cubicBezTo>
                    <a:pt x="28468" y="3251"/>
                    <a:pt x="28302" y="2704"/>
                    <a:pt x="28028" y="2192"/>
                  </a:cubicBezTo>
                  <a:cubicBezTo>
                    <a:pt x="27861" y="2358"/>
                    <a:pt x="27742" y="2501"/>
                    <a:pt x="27611" y="2620"/>
                  </a:cubicBezTo>
                  <a:cubicBezTo>
                    <a:pt x="27302" y="2918"/>
                    <a:pt x="27016" y="3263"/>
                    <a:pt x="26671" y="3513"/>
                  </a:cubicBezTo>
                  <a:cubicBezTo>
                    <a:pt x="25361" y="4513"/>
                    <a:pt x="23932" y="5335"/>
                    <a:pt x="22432" y="6002"/>
                  </a:cubicBezTo>
                  <a:cubicBezTo>
                    <a:pt x="21075" y="6597"/>
                    <a:pt x="19694" y="7085"/>
                    <a:pt x="18289" y="7549"/>
                  </a:cubicBezTo>
                  <a:cubicBezTo>
                    <a:pt x="17920" y="7668"/>
                    <a:pt x="17550" y="7787"/>
                    <a:pt x="17158" y="7859"/>
                  </a:cubicBezTo>
                  <a:cubicBezTo>
                    <a:pt x="16181" y="8061"/>
                    <a:pt x="15193" y="8192"/>
                    <a:pt x="14217" y="8395"/>
                  </a:cubicBezTo>
                  <a:cubicBezTo>
                    <a:pt x="13609" y="8538"/>
                    <a:pt x="12978" y="8419"/>
                    <a:pt x="12371" y="8561"/>
                  </a:cubicBezTo>
                  <a:cubicBezTo>
                    <a:pt x="12312" y="8573"/>
                    <a:pt x="12252" y="8549"/>
                    <a:pt x="12193" y="8549"/>
                  </a:cubicBezTo>
                  <a:cubicBezTo>
                    <a:pt x="11597" y="8514"/>
                    <a:pt x="11050" y="8371"/>
                    <a:pt x="10538" y="8061"/>
                  </a:cubicBezTo>
                  <a:cubicBezTo>
                    <a:pt x="10466" y="7966"/>
                    <a:pt x="10311" y="7954"/>
                    <a:pt x="10133" y="7895"/>
                  </a:cubicBezTo>
                  <a:close/>
                  <a:moveTo>
                    <a:pt x="10895" y="13752"/>
                  </a:moveTo>
                  <a:cubicBezTo>
                    <a:pt x="10716" y="14253"/>
                    <a:pt x="10788" y="14669"/>
                    <a:pt x="10895" y="15098"/>
                  </a:cubicBezTo>
                  <a:cubicBezTo>
                    <a:pt x="10966" y="15396"/>
                    <a:pt x="11014" y="15705"/>
                    <a:pt x="11073" y="16003"/>
                  </a:cubicBezTo>
                  <a:cubicBezTo>
                    <a:pt x="11181" y="16419"/>
                    <a:pt x="11252" y="16848"/>
                    <a:pt x="11466" y="17241"/>
                  </a:cubicBezTo>
                  <a:cubicBezTo>
                    <a:pt x="11609" y="17539"/>
                    <a:pt x="11835" y="17670"/>
                    <a:pt x="12133" y="17729"/>
                  </a:cubicBezTo>
                  <a:cubicBezTo>
                    <a:pt x="12728" y="17848"/>
                    <a:pt x="13312" y="17967"/>
                    <a:pt x="13907" y="18074"/>
                  </a:cubicBezTo>
                  <a:cubicBezTo>
                    <a:pt x="14181" y="18110"/>
                    <a:pt x="14479" y="18182"/>
                    <a:pt x="14764" y="18194"/>
                  </a:cubicBezTo>
                  <a:cubicBezTo>
                    <a:pt x="15491" y="18217"/>
                    <a:pt x="16229" y="18277"/>
                    <a:pt x="16943" y="18146"/>
                  </a:cubicBezTo>
                  <a:cubicBezTo>
                    <a:pt x="17217" y="18086"/>
                    <a:pt x="17515" y="18098"/>
                    <a:pt x="17800" y="18086"/>
                  </a:cubicBezTo>
                  <a:cubicBezTo>
                    <a:pt x="18693" y="18086"/>
                    <a:pt x="19574" y="17932"/>
                    <a:pt x="20456" y="17729"/>
                  </a:cubicBezTo>
                  <a:cubicBezTo>
                    <a:pt x="20694" y="17670"/>
                    <a:pt x="20944" y="17634"/>
                    <a:pt x="21158" y="17539"/>
                  </a:cubicBezTo>
                  <a:cubicBezTo>
                    <a:pt x="21372" y="17432"/>
                    <a:pt x="21575" y="17372"/>
                    <a:pt x="21813" y="17324"/>
                  </a:cubicBezTo>
                  <a:cubicBezTo>
                    <a:pt x="22087" y="17289"/>
                    <a:pt x="22337" y="17205"/>
                    <a:pt x="22611" y="17146"/>
                  </a:cubicBezTo>
                  <a:lnTo>
                    <a:pt x="24170" y="16741"/>
                  </a:lnTo>
                  <a:cubicBezTo>
                    <a:pt x="24277" y="16717"/>
                    <a:pt x="24373" y="16705"/>
                    <a:pt x="24468" y="16658"/>
                  </a:cubicBezTo>
                  <a:cubicBezTo>
                    <a:pt x="25194" y="16312"/>
                    <a:pt x="25921" y="15955"/>
                    <a:pt x="26659" y="15634"/>
                  </a:cubicBezTo>
                  <a:cubicBezTo>
                    <a:pt x="26956" y="15503"/>
                    <a:pt x="27230" y="15288"/>
                    <a:pt x="27587" y="15336"/>
                  </a:cubicBezTo>
                  <a:cubicBezTo>
                    <a:pt x="27671" y="15348"/>
                    <a:pt x="27742" y="15276"/>
                    <a:pt x="27814" y="15229"/>
                  </a:cubicBezTo>
                  <a:cubicBezTo>
                    <a:pt x="28778" y="14681"/>
                    <a:pt x="29731" y="14086"/>
                    <a:pt x="30671" y="13467"/>
                  </a:cubicBezTo>
                  <a:cubicBezTo>
                    <a:pt x="31088" y="13205"/>
                    <a:pt x="31397" y="12848"/>
                    <a:pt x="31719" y="12490"/>
                  </a:cubicBezTo>
                  <a:cubicBezTo>
                    <a:pt x="31862" y="12324"/>
                    <a:pt x="31909" y="12145"/>
                    <a:pt x="31909" y="11931"/>
                  </a:cubicBezTo>
                  <a:cubicBezTo>
                    <a:pt x="31862" y="11228"/>
                    <a:pt x="31636" y="10585"/>
                    <a:pt x="31385" y="9942"/>
                  </a:cubicBezTo>
                  <a:cubicBezTo>
                    <a:pt x="31278" y="9692"/>
                    <a:pt x="31195" y="9442"/>
                    <a:pt x="31100" y="9192"/>
                  </a:cubicBezTo>
                  <a:cubicBezTo>
                    <a:pt x="30897" y="8621"/>
                    <a:pt x="30612" y="8097"/>
                    <a:pt x="30290" y="7549"/>
                  </a:cubicBezTo>
                  <a:cubicBezTo>
                    <a:pt x="30076" y="7716"/>
                    <a:pt x="29969" y="7895"/>
                    <a:pt x="29909" y="8085"/>
                  </a:cubicBezTo>
                  <a:cubicBezTo>
                    <a:pt x="29659" y="8859"/>
                    <a:pt x="29111" y="9395"/>
                    <a:pt x="28516" y="9871"/>
                  </a:cubicBezTo>
                  <a:cubicBezTo>
                    <a:pt x="27742" y="10466"/>
                    <a:pt x="26968" y="11074"/>
                    <a:pt x="26040" y="11419"/>
                  </a:cubicBezTo>
                  <a:cubicBezTo>
                    <a:pt x="25980" y="11431"/>
                    <a:pt x="25944" y="11478"/>
                    <a:pt x="25885" y="11514"/>
                  </a:cubicBezTo>
                  <a:cubicBezTo>
                    <a:pt x="25194" y="11895"/>
                    <a:pt x="24468" y="12193"/>
                    <a:pt x="23718" y="12467"/>
                  </a:cubicBezTo>
                  <a:cubicBezTo>
                    <a:pt x="23087" y="12705"/>
                    <a:pt x="22432" y="12871"/>
                    <a:pt x="21789" y="13133"/>
                  </a:cubicBezTo>
                  <a:cubicBezTo>
                    <a:pt x="21158" y="13383"/>
                    <a:pt x="20503" y="13491"/>
                    <a:pt x="19884" y="13693"/>
                  </a:cubicBezTo>
                  <a:cubicBezTo>
                    <a:pt x="19539" y="13812"/>
                    <a:pt x="19134" y="13752"/>
                    <a:pt x="18812" y="13955"/>
                  </a:cubicBezTo>
                  <a:cubicBezTo>
                    <a:pt x="18753" y="13991"/>
                    <a:pt x="18646" y="13967"/>
                    <a:pt x="18574" y="13979"/>
                  </a:cubicBezTo>
                  <a:cubicBezTo>
                    <a:pt x="18265" y="14026"/>
                    <a:pt x="17943" y="14038"/>
                    <a:pt x="17646" y="14098"/>
                  </a:cubicBezTo>
                  <a:cubicBezTo>
                    <a:pt x="16562" y="14348"/>
                    <a:pt x="15467" y="14336"/>
                    <a:pt x="14371" y="14288"/>
                  </a:cubicBezTo>
                  <a:cubicBezTo>
                    <a:pt x="13169" y="14288"/>
                    <a:pt x="12026" y="14110"/>
                    <a:pt x="10895" y="13752"/>
                  </a:cubicBezTo>
                  <a:close/>
                  <a:moveTo>
                    <a:pt x="10073" y="6347"/>
                  </a:moveTo>
                  <a:cubicBezTo>
                    <a:pt x="10157" y="6514"/>
                    <a:pt x="10192" y="6692"/>
                    <a:pt x="10311" y="6787"/>
                  </a:cubicBezTo>
                  <a:cubicBezTo>
                    <a:pt x="10847" y="7287"/>
                    <a:pt x="11490" y="7561"/>
                    <a:pt x="12205" y="7609"/>
                  </a:cubicBezTo>
                  <a:cubicBezTo>
                    <a:pt x="12788" y="7645"/>
                    <a:pt x="13371" y="7680"/>
                    <a:pt x="13943" y="7621"/>
                  </a:cubicBezTo>
                  <a:cubicBezTo>
                    <a:pt x="14443" y="7585"/>
                    <a:pt x="14943" y="7526"/>
                    <a:pt x="15431" y="7442"/>
                  </a:cubicBezTo>
                  <a:cubicBezTo>
                    <a:pt x="15931" y="7371"/>
                    <a:pt x="16407" y="7240"/>
                    <a:pt x="16907" y="7180"/>
                  </a:cubicBezTo>
                  <a:cubicBezTo>
                    <a:pt x="17574" y="7109"/>
                    <a:pt x="18170" y="6764"/>
                    <a:pt x="18848" y="6716"/>
                  </a:cubicBezTo>
                  <a:cubicBezTo>
                    <a:pt x="18884" y="6716"/>
                    <a:pt x="18920" y="6692"/>
                    <a:pt x="18967" y="6668"/>
                  </a:cubicBezTo>
                  <a:cubicBezTo>
                    <a:pt x="19503" y="6490"/>
                    <a:pt x="20015" y="6311"/>
                    <a:pt x="20551" y="6121"/>
                  </a:cubicBezTo>
                  <a:cubicBezTo>
                    <a:pt x="21182" y="5894"/>
                    <a:pt x="21801" y="5656"/>
                    <a:pt x="22420" y="5406"/>
                  </a:cubicBezTo>
                  <a:cubicBezTo>
                    <a:pt x="22896" y="5216"/>
                    <a:pt x="23373" y="4990"/>
                    <a:pt x="23813" y="4739"/>
                  </a:cubicBezTo>
                  <a:cubicBezTo>
                    <a:pt x="24397" y="4430"/>
                    <a:pt x="25004" y="4156"/>
                    <a:pt x="25540" y="3751"/>
                  </a:cubicBezTo>
                  <a:cubicBezTo>
                    <a:pt x="26028" y="3382"/>
                    <a:pt x="26552" y="3025"/>
                    <a:pt x="27040" y="2644"/>
                  </a:cubicBezTo>
                  <a:cubicBezTo>
                    <a:pt x="27421" y="2346"/>
                    <a:pt x="27718" y="1953"/>
                    <a:pt x="27873" y="1525"/>
                  </a:cubicBezTo>
                  <a:cubicBezTo>
                    <a:pt x="27837" y="1430"/>
                    <a:pt x="27802" y="1370"/>
                    <a:pt x="27778" y="1334"/>
                  </a:cubicBezTo>
                  <a:cubicBezTo>
                    <a:pt x="27599" y="977"/>
                    <a:pt x="27314" y="822"/>
                    <a:pt x="26921" y="822"/>
                  </a:cubicBezTo>
                  <a:cubicBezTo>
                    <a:pt x="26671" y="822"/>
                    <a:pt x="26421" y="834"/>
                    <a:pt x="26182" y="775"/>
                  </a:cubicBezTo>
                  <a:cubicBezTo>
                    <a:pt x="25647" y="656"/>
                    <a:pt x="25111" y="656"/>
                    <a:pt x="24575" y="703"/>
                  </a:cubicBezTo>
                  <a:cubicBezTo>
                    <a:pt x="23992" y="751"/>
                    <a:pt x="23408" y="751"/>
                    <a:pt x="22837" y="834"/>
                  </a:cubicBezTo>
                  <a:cubicBezTo>
                    <a:pt x="22337" y="918"/>
                    <a:pt x="21849" y="1013"/>
                    <a:pt x="21360" y="1049"/>
                  </a:cubicBezTo>
                  <a:cubicBezTo>
                    <a:pt x="21170" y="1060"/>
                    <a:pt x="20991" y="1060"/>
                    <a:pt x="20813" y="1108"/>
                  </a:cubicBezTo>
                  <a:cubicBezTo>
                    <a:pt x="19920" y="1299"/>
                    <a:pt x="19027" y="1513"/>
                    <a:pt x="18134" y="1703"/>
                  </a:cubicBezTo>
                  <a:cubicBezTo>
                    <a:pt x="17991" y="1727"/>
                    <a:pt x="17848" y="1787"/>
                    <a:pt x="17717" y="1834"/>
                  </a:cubicBezTo>
                  <a:cubicBezTo>
                    <a:pt x="17455" y="1930"/>
                    <a:pt x="17205" y="2013"/>
                    <a:pt x="16943" y="2084"/>
                  </a:cubicBezTo>
                  <a:cubicBezTo>
                    <a:pt x="16229" y="2299"/>
                    <a:pt x="15526" y="2584"/>
                    <a:pt x="14860" y="2918"/>
                  </a:cubicBezTo>
                  <a:cubicBezTo>
                    <a:pt x="14181" y="3275"/>
                    <a:pt x="13490" y="3620"/>
                    <a:pt x="12859" y="4049"/>
                  </a:cubicBezTo>
                  <a:cubicBezTo>
                    <a:pt x="12062" y="4609"/>
                    <a:pt x="11240" y="5120"/>
                    <a:pt x="10430" y="5644"/>
                  </a:cubicBezTo>
                  <a:cubicBezTo>
                    <a:pt x="10371" y="6049"/>
                    <a:pt x="10371" y="6049"/>
                    <a:pt x="10073" y="6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5"/>
          <p:cNvGrpSpPr/>
          <p:nvPr/>
        </p:nvGrpSpPr>
        <p:grpSpPr>
          <a:xfrm flipH="1">
            <a:off x="6305390" y="3381846"/>
            <a:ext cx="1139966" cy="485224"/>
            <a:chOff x="3303505" y="4211144"/>
            <a:chExt cx="1250649" cy="532336"/>
          </a:xfrm>
        </p:grpSpPr>
        <p:sp>
          <p:nvSpPr>
            <p:cNvPr id="122" name="Google Shape;122;p15"/>
            <p:cNvSpPr/>
            <p:nvPr/>
          </p:nvSpPr>
          <p:spPr>
            <a:xfrm>
              <a:off x="3684913" y="4272963"/>
              <a:ext cx="61888" cy="61888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1084" y="180"/>
                  </a:moveTo>
                  <a:cubicBezTo>
                    <a:pt x="941" y="334"/>
                    <a:pt x="727" y="453"/>
                    <a:pt x="655" y="680"/>
                  </a:cubicBezTo>
                  <a:cubicBezTo>
                    <a:pt x="608" y="811"/>
                    <a:pt x="500" y="918"/>
                    <a:pt x="370" y="977"/>
                  </a:cubicBezTo>
                  <a:cubicBezTo>
                    <a:pt x="203" y="1049"/>
                    <a:pt x="108" y="1192"/>
                    <a:pt x="12" y="1323"/>
                  </a:cubicBezTo>
                  <a:cubicBezTo>
                    <a:pt x="24" y="1489"/>
                    <a:pt x="0" y="1644"/>
                    <a:pt x="131" y="1787"/>
                  </a:cubicBezTo>
                  <a:cubicBezTo>
                    <a:pt x="489" y="1692"/>
                    <a:pt x="834" y="1608"/>
                    <a:pt x="1084" y="1334"/>
                  </a:cubicBezTo>
                  <a:cubicBezTo>
                    <a:pt x="1215" y="1203"/>
                    <a:pt x="1322" y="1049"/>
                    <a:pt x="1453" y="918"/>
                  </a:cubicBezTo>
                  <a:cubicBezTo>
                    <a:pt x="1691" y="668"/>
                    <a:pt x="1786" y="382"/>
                    <a:pt x="1572" y="37"/>
                  </a:cubicBezTo>
                  <a:cubicBezTo>
                    <a:pt x="1370" y="1"/>
                    <a:pt x="1203" y="37"/>
                    <a:pt x="1084" y="180"/>
                  </a:cubicBezTo>
                  <a:close/>
                </a:path>
              </a:pathLst>
            </a:custGeom>
            <a:solidFill>
              <a:srgbClr val="0B2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325774" y="4363701"/>
              <a:ext cx="359589" cy="310099"/>
            </a:xfrm>
            <a:custGeom>
              <a:avLst/>
              <a:gdLst/>
              <a:ahLst/>
              <a:cxnLst/>
              <a:rect l="l" t="t" r="r" b="b"/>
              <a:pathLst>
                <a:path w="10383" h="8954" extrusionOk="0">
                  <a:moveTo>
                    <a:pt x="3322" y="0"/>
                  </a:moveTo>
                  <a:cubicBezTo>
                    <a:pt x="4310" y="72"/>
                    <a:pt x="5251" y="84"/>
                    <a:pt x="6156" y="381"/>
                  </a:cubicBezTo>
                  <a:cubicBezTo>
                    <a:pt x="6620" y="536"/>
                    <a:pt x="7096" y="655"/>
                    <a:pt x="7561" y="810"/>
                  </a:cubicBezTo>
                  <a:cubicBezTo>
                    <a:pt x="8180" y="1024"/>
                    <a:pt x="8775" y="1286"/>
                    <a:pt x="9239" y="1786"/>
                  </a:cubicBezTo>
                  <a:cubicBezTo>
                    <a:pt x="9477" y="2036"/>
                    <a:pt x="9727" y="2263"/>
                    <a:pt x="9930" y="2572"/>
                  </a:cubicBezTo>
                  <a:cubicBezTo>
                    <a:pt x="10180" y="2989"/>
                    <a:pt x="10311" y="3429"/>
                    <a:pt x="10359" y="3894"/>
                  </a:cubicBezTo>
                  <a:cubicBezTo>
                    <a:pt x="10382" y="4227"/>
                    <a:pt x="10382" y="4549"/>
                    <a:pt x="10382" y="4882"/>
                  </a:cubicBezTo>
                  <a:cubicBezTo>
                    <a:pt x="10359" y="5441"/>
                    <a:pt x="10144" y="5953"/>
                    <a:pt x="9787" y="6382"/>
                  </a:cubicBezTo>
                  <a:cubicBezTo>
                    <a:pt x="9644" y="6561"/>
                    <a:pt x="9525" y="6751"/>
                    <a:pt x="9370" y="6918"/>
                  </a:cubicBezTo>
                  <a:cubicBezTo>
                    <a:pt x="8870" y="7466"/>
                    <a:pt x="8275" y="7882"/>
                    <a:pt x="7692" y="8347"/>
                  </a:cubicBezTo>
                  <a:cubicBezTo>
                    <a:pt x="7644" y="8394"/>
                    <a:pt x="7584" y="8406"/>
                    <a:pt x="7525" y="8430"/>
                  </a:cubicBezTo>
                  <a:cubicBezTo>
                    <a:pt x="6215" y="8847"/>
                    <a:pt x="4882" y="8954"/>
                    <a:pt x="3536" y="8609"/>
                  </a:cubicBezTo>
                  <a:cubicBezTo>
                    <a:pt x="3298" y="8549"/>
                    <a:pt x="3060" y="8478"/>
                    <a:pt x="2822" y="8454"/>
                  </a:cubicBezTo>
                  <a:cubicBezTo>
                    <a:pt x="2227" y="8394"/>
                    <a:pt x="1774" y="8049"/>
                    <a:pt x="1310" y="7716"/>
                  </a:cubicBezTo>
                  <a:cubicBezTo>
                    <a:pt x="1155" y="7620"/>
                    <a:pt x="1024" y="7477"/>
                    <a:pt x="917" y="7335"/>
                  </a:cubicBezTo>
                  <a:cubicBezTo>
                    <a:pt x="726" y="7061"/>
                    <a:pt x="560" y="6787"/>
                    <a:pt x="405" y="6513"/>
                  </a:cubicBezTo>
                  <a:cubicBezTo>
                    <a:pt x="381" y="6489"/>
                    <a:pt x="357" y="6442"/>
                    <a:pt x="357" y="6406"/>
                  </a:cubicBezTo>
                  <a:cubicBezTo>
                    <a:pt x="286" y="5692"/>
                    <a:pt x="0" y="5025"/>
                    <a:pt x="72" y="4287"/>
                  </a:cubicBezTo>
                  <a:cubicBezTo>
                    <a:pt x="119" y="3787"/>
                    <a:pt x="143" y="3298"/>
                    <a:pt x="179" y="2810"/>
                  </a:cubicBezTo>
                  <a:cubicBezTo>
                    <a:pt x="179" y="2739"/>
                    <a:pt x="226" y="2655"/>
                    <a:pt x="250" y="2584"/>
                  </a:cubicBezTo>
                  <a:cubicBezTo>
                    <a:pt x="357" y="2298"/>
                    <a:pt x="441" y="2001"/>
                    <a:pt x="548" y="1727"/>
                  </a:cubicBezTo>
                  <a:cubicBezTo>
                    <a:pt x="619" y="1524"/>
                    <a:pt x="679" y="1334"/>
                    <a:pt x="798" y="1167"/>
                  </a:cubicBezTo>
                  <a:cubicBezTo>
                    <a:pt x="1024" y="858"/>
                    <a:pt x="1381" y="655"/>
                    <a:pt x="1572" y="310"/>
                  </a:cubicBezTo>
                  <a:cubicBezTo>
                    <a:pt x="1619" y="215"/>
                    <a:pt x="1786" y="179"/>
                    <a:pt x="1905" y="155"/>
                  </a:cubicBezTo>
                  <a:cubicBezTo>
                    <a:pt x="2381" y="96"/>
                    <a:pt x="2869" y="36"/>
                    <a:pt x="3322" y="0"/>
                  </a:cubicBezTo>
                  <a:close/>
                  <a:moveTo>
                    <a:pt x="1179" y="4703"/>
                  </a:moveTo>
                  <a:cubicBezTo>
                    <a:pt x="1191" y="5025"/>
                    <a:pt x="1179" y="5382"/>
                    <a:pt x="1250" y="5727"/>
                  </a:cubicBezTo>
                  <a:cubicBezTo>
                    <a:pt x="1369" y="6275"/>
                    <a:pt x="1572" y="6811"/>
                    <a:pt x="2143" y="7049"/>
                  </a:cubicBezTo>
                  <a:cubicBezTo>
                    <a:pt x="2739" y="7299"/>
                    <a:pt x="3346" y="7573"/>
                    <a:pt x="4001" y="7644"/>
                  </a:cubicBezTo>
                  <a:cubicBezTo>
                    <a:pt x="4334" y="7680"/>
                    <a:pt x="4644" y="7763"/>
                    <a:pt x="4965" y="7775"/>
                  </a:cubicBezTo>
                  <a:cubicBezTo>
                    <a:pt x="5441" y="7799"/>
                    <a:pt x="5906" y="7763"/>
                    <a:pt x="6358" y="7573"/>
                  </a:cubicBezTo>
                  <a:cubicBezTo>
                    <a:pt x="6739" y="7394"/>
                    <a:pt x="7156" y="7263"/>
                    <a:pt x="7549" y="7061"/>
                  </a:cubicBezTo>
                  <a:cubicBezTo>
                    <a:pt x="7775" y="6942"/>
                    <a:pt x="8037" y="6811"/>
                    <a:pt x="8180" y="6620"/>
                  </a:cubicBezTo>
                  <a:cubicBezTo>
                    <a:pt x="8596" y="6084"/>
                    <a:pt x="8894" y="5477"/>
                    <a:pt x="8882" y="4763"/>
                  </a:cubicBezTo>
                  <a:cubicBezTo>
                    <a:pt x="8870" y="4429"/>
                    <a:pt x="8835" y="4108"/>
                    <a:pt x="8763" y="3787"/>
                  </a:cubicBezTo>
                  <a:cubicBezTo>
                    <a:pt x="8692" y="3477"/>
                    <a:pt x="8549" y="3179"/>
                    <a:pt x="8323" y="2929"/>
                  </a:cubicBezTo>
                  <a:cubicBezTo>
                    <a:pt x="7763" y="2358"/>
                    <a:pt x="7084" y="2060"/>
                    <a:pt x="6322" y="1917"/>
                  </a:cubicBezTo>
                  <a:cubicBezTo>
                    <a:pt x="5513" y="1762"/>
                    <a:pt x="4715" y="1667"/>
                    <a:pt x="3893" y="1572"/>
                  </a:cubicBezTo>
                  <a:cubicBezTo>
                    <a:pt x="3453" y="1524"/>
                    <a:pt x="3000" y="1548"/>
                    <a:pt x="2548" y="1548"/>
                  </a:cubicBezTo>
                  <a:cubicBezTo>
                    <a:pt x="2381" y="1548"/>
                    <a:pt x="2262" y="1608"/>
                    <a:pt x="2167" y="1727"/>
                  </a:cubicBezTo>
                  <a:cubicBezTo>
                    <a:pt x="1810" y="2155"/>
                    <a:pt x="1488" y="2596"/>
                    <a:pt x="1393" y="3167"/>
                  </a:cubicBezTo>
                  <a:cubicBezTo>
                    <a:pt x="1322" y="3667"/>
                    <a:pt x="1262" y="4179"/>
                    <a:pt x="1179" y="47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873764" y="4413571"/>
              <a:ext cx="359174" cy="311381"/>
            </a:xfrm>
            <a:custGeom>
              <a:avLst/>
              <a:gdLst/>
              <a:ahLst/>
              <a:cxnLst/>
              <a:rect l="l" t="t" r="r" b="b"/>
              <a:pathLst>
                <a:path w="10371" h="8991" extrusionOk="0">
                  <a:moveTo>
                    <a:pt x="24" y="4335"/>
                  </a:moveTo>
                  <a:cubicBezTo>
                    <a:pt x="60" y="3823"/>
                    <a:pt x="84" y="3335"/>
                    <a:pt x="143" y="2858"/>
                  </a:cubicBezTo>
                  <a:cubicBezTo>
                    <a:pt x="155" y="2728"/>
                    <a:pt x="227" y="2585"/>
                    <a:pt x="322" y="2466"/>
                  </a:cubicBezTo>
                  <a:cubicBezTo>
                    <a:pt x="441" y="2311"/>
                    <a:pt x="548" y="2144"/>
                    <a:pt x="512" y="1918"/>
                  </a:cubicBezTo>
                  <a:cubicBezTo>
                    <a:pt x="489" y="1549"/>
                    <a:pt x="679" y="1251"/>
                    <a:pt x="929" y="989"/>
                  </a:cubicBezTo>
                  <a:cubicBezTo>
                    <a:pt x="1060" y="858"/>
                    <a:pt x="1239" y="751"/>
                    <a:pt x="1322" y="608"/>
                  </a:cubicBezTo>
                  <a:cubicBezTo>
                    <a:pt x="1501" y="251"/>
                    <a:pt x="1775" y="180"/>
                    <a:pt x="2120" y="144"/>
                  </a:cubicBezTo>
                  <a:cubicBezTo>
                    <a:pt x="2894" y="61"/>
                    <a:pt x="3668" y="1"/>
                    <a:pt x="4453" y="132"/>
                  </a:cubicBezTo>
                  <a:cubicBezTo>
                    <a:pt x="4894" y="203"/>
                    <a:pt x="5311" y="251"/>
                    <a:pt x="5739" y="311"/>
                  </a:cubicBezTo>
                  <a:cubicBezTo>
                    <a:pt x="5918" y="334"/>
                    <a:pt x="6096" y="382"/>
                    <a:pt x="6275" y="453"/>
                  </a:cubicBezTo>
                  <a:cubicBezTo>
                    <a:pt x="6656" y="620"/>
                    <a:pt x="7049" y="727"/>
                    <a:pt x="7454" y="811"/>
                  </a:cubicBezTo>
                  <a:cubicBezTo>
                    <a:pt x="7668" y="858"/>
                    <a:pt x="7882" y="918"/>
                    <a:pt x="7990" y="1156"/>
                  </a:cubicBezTo>
                  <a:cubicBezTo>
                    <a:pt x="8025" y="1263"/>
                    <a:pt x="8144" y="1334"/>
                    <a:pt x="8252" y="1394"/>
                  </a:cubicBezTo>
                  <a:cubicBezTo>
                    <a:pt x="8966" y="1751"/>
                    <a:pt x="9537" y="2263"/>
                    <a:pt x="9978" y="2930"/>
                  </a:cubicBezTo>
                  <a:cubicBezTo>
                    <a:pt x="10168" y="3216"/>
                    <a:pt x="10287" y="3513"/>
                    <a:pt x="10323" y="3835"/>
                  </a:cubicBezTo>
                  <a:cubicBezTo>
                    <a:pt x="10347" y="4204"/>
                    <a:pt x="10371" y="4585"/>
                    <a:pt x="10347" y="4942"/>
                  </a:cubicBezTo>
                  <a:cubicBezTo>
                    <a:pt x="10323" y="5490"/>
                    <a:pt x="10109" y="5966"/>
                    <a:pt x="9752" y="6383"/>
                  </a:cubicBezTo>
                  <a:cubicBezTo>
                    <a:pt x="9597" y="6585"/>
                    <a:pt x="9442" y="6799"/>
                    <a:pt x="9264" y="7002"/>
                  </a:cubicBezTo>
                  <a:cubicBezTo>
                    <a:pt x="8799" y="7526"/>
                    <a:pt x="8228" y="7919"/>
                    <a:pt x="7668" y="8359"/>
                  </a:cubicBezTo>
                  <a:cubicBezTo>
                    <a:pt x="7597" y="8419"/>
                    <a:pt x="7490" y="8454"/>
                    <a:pt x="7406" y="8478"/>
                  </a:cubicBezTo>
                  <a:cubicBezTo>
                    <a:pt x="6085" y="8895"/>
                    <a:pt x="4751" y="8990"/>
                    <a:pt x="3418" y="8597"/>
                  </a:cubicBezTo>
                  <a:cubicBezTo>
                    <a:pt x="3203" y="8538"/>
                    <a:pt x="2989" y="8478"/>
                    <a:pt x="2763" y="8466"/>
                  </a:cubicBezTo>
                  <a:cubicBezTo>
                    <a:pt x="2167" y="8407"/>
                    <a:pt x="1703" y="8050"/>
                    <a:pt x="1239" y="7740"/>
                  </a:cubicBezTo>
                  <a:cubicBezTo>
                    <a:pt x="1108" y="7645"/>
                    <a:pt x="989" y="7514"/>
                    <a:pt x="905" y="7395"/>
                  </a:cubicBezTo>
                  <a:cubicBezTo>
                    <a:pt x="703" y="7109"/>
                    <a:pt x="524" y="6811"/>
                    <a:pt x="346" y="6502"/>
                  </a:cubicBezTo>
                  <a:cubicBezTo>
                    <a:pt x="310" y="6442"/>
                    <a:pt x="310" y="6347"/>
                    <a:pt x="286" y="6264"/>
                  </a:cubicBezTo>
                  <a:cubicBezTo>
                    <a:pt x="251" y="6037"/>
                    <a:pt x="227" y="5811"/>
                    <a:pt x="155" y="5597"/>
                  </a:cubicBezTo>
                  <a:cubicBezTo>
                    <a:pt x="0" y="5180"/>
                    <a:pt x="24" y="4763"/>
                    <a:pt x="24" y="4335"/>
                  </a:cubicBezTo>
                  <a:close/>
                  <a:moveTo>
                    <a:pt x="1132" y="4906"/>
                  </a:moveTo>
                  <a:cubicBezTo>
                    <a:pt x="1155" y="5240"/>
                    <a:pt x="1143" y="5502"/>
                    <a:pt x="1215" y="5764"/>
                  </a:cubicBezTo>
                  <a:cubicBezTo>
                    <a:pt x="1382" y="6418"/>
                    <a:pt x="1679" y="6966"/>
                    <a:pt x="2394" y="7216"/>
                  </a:cubicBezTo>
                  <a:cubicBezTo>
                    <a:pt x="3227" y="7526"/>
                    <a:pt x="4072" y="7728"/>
                    <a:pt x="4953" y="7800"/>
                  </a:cubicBezTo>
                  <a:cubicBezTo>
                    <a:pt x="5418" y="7823"/>
                    <a:pt x="5894" y="7788"/>
                    <a:pt x="6335" y="7585"/>
                  </a:cubicBezTo>
                  <a:cubicBezTo>
                    <a:pt x="6716" y="7407"/>
                    <a:pt x="7144" y="7276"/>
                    <a:pt x="7525" y="7085"/>
                  </a:cubicBezTo>
                  <a:cubicBezTo>
                    <a:pt x="7799" y="6954"/>
                    <a:pt x="8073" y="6799"/>
                    <a:pt x="8228" y="6514"/>
                  </a:cubicBezTo>
                  <a:cubicBezTo>
                    <a:pt x="8371" y="6264"/>
                    <a:pt x="8513" y="6026"/>
                    <a:pt x="8644" y="5764"/>
                  </a:cubicBezTo>
                  <a:cubicBezTo>
                    <a:pt x="9002" y="5025"/>
                    <a:pt x="8906" y="4252"/>
                    <a:pt x="8633" y="3561"/>
                  </a:cubicBezTo>
                  <a:cubicBezTo>
                    <a:pt x="8359" y="2858"/>
                    <a:pt x="7859" y="2323"/>
                    <a:pt x="7049" y="2156"/>
                  </a:cubicBezTo>
                  <a:cubicBezTo>
                    <a:pt x="6799" y="2108"/>
                    <a:pt x="6549" y="1966"/>
                    <a:pt x="6287" y="1918"/>
                  </a:cubicBezTo>
                  <a:cubicBezTo>
                    <a:pt x="5489" y="1787"/>
                    <a:pt x="4680" y="1668"/>
                    <a:pt x="3870" y="1573"/>
                  </a:cubicBezTo>
                  <a:cubicBezTo>
                    <a:pt x="3418" y="1537"/>
                    <a:pt x="2977" y="1549"/>
                    <a:pt x="2513" y="1537"/>
                  </a:cubicBezTo>
                  <a:cubicBezTo>
                    <a:pt x="2358" y="1537"/>
                    <a:pt x="2227" y="1596"/>
                    <a:pt x="2144" y="1715"/>
                  </a:cubicBezTo>
                  <a:cubicBezTo>
                    <a:pt x="1786" y="2144"/>
                    <a:pt x="1453" y="2585"/>
                    <a:pt x="1370" y="3156"/>
                  </a:cubicBezTo>
                  <a:cubicBezTo>
                    <a:pt x="1274" y="3775"/>
                    <a:pt x="1203" y="4371"/>
                    <a:pt x="1132" y="49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481205" y="4227214"/>
              <a:ext cx="363745" cy="137768"/>
            </a:xfrm>
            <a:custGeom>
              <a:avLst/>
              <a:gdLst/>
              <a:ahLst/>
              <a:cxnLst/>
              <a:rect l="l" t="t" r="r" b="b"/>
              <a:pathLst>
                <a:path w="10503" h="3978" extrusionOk="0">
                  <a:moveTo>
                    <a:pt x="9788" y="2953"/>
                  </a:moveTo>
                  <a:cubicBezTo>
                    <a:pt x="9645" y="2810"/>
                    <a:pt x="9490" y="2655"/>
                    <a:pt x="9335" y="2489"/>
                  </a:cubicBezTo>
                  <a:cubicBezTo>
                    <a:pt x="8919" y="1989"/>
                    <a:pt x="8359" y="1929"/>
                    <a:pt x="7776" y="2048"/>
                  </a:cubicBezTo>
                  <a:cubicBezTo>
                    <a:pt x="7371" y="2132"/>
                    <a:pt x="6990" y="2274"/>
                    <a:pt x="6597" y="2382"/>
                  </a:cubicBezTo>
                  <a:cubicBezTo>
                    <a:pt x="5942" y="2608"/>
                    <a:pt x="5275" y="2822"/>
                    <a:pt x="4632" y="3072"/>
                  </a:cubicBezTo>
                  <a:cubicBezTo>
                    <a:pt x="3989" y="3322"/>
                    <a:pt x="3358" y="3620"/>
                    <a:pt x="2715" y="3894"/>
                  </a:cubicBezTo>
                  <a:cubicBezTo>
                    <a:pt x="2608" y="3929"/>
                    <a:pt x="2477" y="3977"/>
                    <a:pt x="2370" y="3965"/>
                  </a:cubicBezTo>
                  <a:cubicBezTo>
                    <a:pt x="1727" y="3858"/>
                    <a:pt x="1072" y="3739"/>
                    <a:pt x="417" y="3703"/>
                  </a:cubicBezTo>
                  <a:cubicBezTo>
                    <a:pt x="298" y="3703"/>
                    <a:pt x="191" y="3620"/>
                    <a:pt x="1" y="3548"/>
                  </a:cubicBezTo>
                  <a:cubicBezTo>
                    <a:pt x="560" y="3406"/>
                    <a:pt x="953" y="3203"/>
                    <a:pt x="1370" y="2953"/>
                  </a:cubicBezTo>
                  <a:cubicBezTo>
                    <a:pt x="1775" y="2715"/>
                    <a:pt x="2191" y="2489"/>
                    <a:pt x="2608" y="2286"/>
                  </a:cubicBezTo>
                  <a:cubicBezTo>
                    <a:pt x="3084" y="2048"/>
                    <a:pt x="3585" y="1893"/>
                    <a:pt x="4085" y="1691"/>
                  </a:cubicBezTo>
                  <a:cubicBezTo>
                    <a:pt x="4573" y="1501"/>
                    <a:pt x="5061" y="1274"/>
                    <a:pt x="5561" y="1084"/>
                  </a:cubicBezTo>
                  <a:cubicBezTo>
                    <a:pt x="6001" y="917"/>
                    <a:pt x="6454" y="762"/>
                    <a:pt x="6894" y="619"/>
                  </a:cubicBezTo>
                  <a:cubicBezTo>
                    <a:pt x="7228" y="512"/>
                    <a:pt x="7585" y="453"/>
                    <a:pt x="7895" y="298"/>
                  </a:cubicBezTo>
                  <a:cubicBezTo>
                    <a:pt x="8538" y="0"/>
                    <a:pt x="9442" y="298"/>
                    <a:pt x="9811" y="870"/>
                  </a:cubicBezTo>
                  <a:cubicBezTo>
                    <a:pt x="9871" y="977"/>
                    <a:pt x="9966" y="1060"/>
                    <a:pt x="10050" y="1155"/>
                  </a:cubicBezTo>
                  <a:cubicBezTo>
                    <a:pt x="10502" y="1608"/>
                    <a:pt x="10466" y="2143"/>
                    <a:pt x="10323" y="2703"/>
                  </a:cubicBezTo>
                  <a:cubicBezTo>
                    <a:pt x="10228" y="2941"/>
                    <a:pt x="10002" y="2941"/>
                    <a:pt x="9788" y="29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4218080" y="4374818"/>
              <a:ext cx="320004" cy="144764"/>
            </a:xfrm>
            <a:custGeom>
              <a:avLst/>
              <a:gdLst/>
              <a:ahLst/>
              <a:cxnLst/>
              <a:rect l="l" t="t" r="r" b="b"/>
              <a:pathLst>
                <a:path w="9240" h="4180" extrusionOk="0">
                  <a:moveTo>
                    <a:pt x="905" y="4180"/>
                  </a:moveTo>
                  <a:cubicBezTo>
                    <a:pt x="596" y="3775"/>
                    <a:pt x="155" y="3513"/>
                    <a:pt x="0" y="2989"/>
                  </a:cubicBezTo>
                  <a:cubicBezTo>
                    <a:pt x="84" y="2930"/>
                    <a:pt x="155" y="2858"/>
                    <a:pt x="262" y="2799"/>
                  </a:cubicBezTo>
                  <a:cubicBezTo>
                    <a:pt x="369" y="2739"/>
                    <a:pt x="500" y="2727"/>
                    <a:pt x="607" y="2668"/>
                  </a:cubicBezTo>
                  <a:cubicBezTo>
                    <a:pt x="1405" y="2156"/>
                    <a:pt x="2322" y="1906"/>
                    <a:pt x="3167" y="1501"/>
                  </a:cubicBezTo>
                  <a:cubicBezTo>
                    <a:pt x="4310" y="965"/>
                    <a:pt x="5537" y="632"/>
                    <a:pt x="6739" y="215"/>
                  </a:cubicBezTo>
                  <a:cubicBezTo>
                    <a:pt x="7334" y="1"/>
                    <a:pt x="8168" y="239"/>
                    <a:pt x="8537" y="787"/>
                  </a:cubicBezTo>
                  <a:cubicBezTo>
                    <a:pt x="8608" y="894"/>
                    <a:pt x="8668" y="1001"/>
                    <a:pt x="8763" y="1072"/>
                  </a:cubicBezTo>
                  <a:cubicBezTo>
                    <a:pt x="9120" y="1441"/>
                    <a:pt x="9239" y="1882"/>
                    <a:pt x="9097" y="2370"/>
                  </a:cubicBezTo>
                  <a:cubicBezTo>
                    <a:pt x="9073" y="2489"/>
                    <a:pt x="9037" y="2608"/>
                    <a:pt x="9013" y="2751"/>
                  </a:cubicBezTo>
                  <a:cubicBezTo>
                    <a:pt x="8894" y="2799"/>
                    <a:pt x="8763" y="2846"/>
                    <a:pt x="8632" y="2894"/>
                  </a:cubicBezTo>
                  <a:cubicBezTo>
                    <a:pt x="8394" y="2787"/>
                    <a:pt x="8251" y="2608"/>
                    <a:pt x="8120" y="2430"/>
                  </a:cubicBezTo>
                  <a:cubicBezTo>
                    <a:pt x="7739" y="1953"/>
                    <a:pt x="7239" y="1858"/>
                    <a:pt x="6680" y="1918"/>
                  </a:cubicBezTo>
                  <a:cubicBezTo>
                    <a:pt x="6441" y="1953"/>
                    <a:pt x="6203" y="2013"/>
                    <a:pt x="5965" y="2084"/>
                  </a:cubicBezTo>
                  <a:cubicBezTo>
                    <a:pt x="5144" y="2370"/>
                    <a:pt x="4334" y="2656"/>
                    <a:pt x="3536" y="2930"/>
                  </a:cubicBezTo>
                  <a:cubicBezTo>
                    <a:pt x="3096" y="3096"/>
                    <a:pt x="2655" y="3263"/>
                    <a:pt x="2227" y="3442"/>
                  </a:cubicBezTo>
                  <a:cubicBezTo>
                    <a:pt x="1977" y="3561"/>
                    <a:pt x="1703" y="3644"/>
                    <a:pt x="1488" y="3847"/>
                  </a:cubicBezTo>
                  <a:cubicBezTo>
                    <a:pt x="1322" y="4025"/>
                    <a:pt x="1096" y="4085"/>
                    <a:pt x="905" y="4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703476" y="4461849"/>
              <a:ext cx="159171" cy="56936"/>
            </a:xfrm>
            <a:custGeom>
              <a:avLst/>
              <a:gdLst/>
              <a:ahLst/>
              <a:cxnLst/>
              <a:rect l="l" t="t" r="r" b="b"/>
              <a:pathLst>
                <a:path w="4596" h="1644" extrusionOk="0">
                  <a:moveTo>
                    <a:pt x="24" y="643"/>
                  </a:moveTo>
                  <a:cubicBezTo>
                    <a:pt x="1560" y="0"/>
                    <a:pt x="3560" y="143"/>
                    <a:pt x="4596" y="750"/>
                  </a:cubicBezTo>
                  <a:cubicBezTo>
                    <a:pt x="4584" y="1060"/>
                    <a:pt x="4441" y="1334"/>
                    <a:pt x="4286" y="1607"/>
                  </a:cubicBezTo>
                  <a:cubicBezTo>
                    <a:pt x="3810" y="1643"/>
                    <a:pt x="3393" y="1393"/>
                    <a:pt x="2917" y="1345"/>
                  </a:cubicBezTo>
                  <a:cubicBezTo>
                    <a:pt x="2477" y="1298"/>
                    <a:pt x="2024" y="1334"/>
                    <a:pt x="1584" y="1345"/>
                  </a:cubicBezTo>
                  <a:cubicBezTo>
                    <a:pt x="1119" y="1357"/>
                    <a:pt x="655" y="1429"/>
                    <a:pt x="167" y="1476"/>
                  </a:cubicBezTo>
                  <a:cubicBezTo>
                    <a:pt x="107" y="1250"/>
                    <a:pt x="60" y="1048"/>
                    <a:pt x="0" y="822"/>
                  </a:cubicBezTo>
                  <a:cubicBezTo>
                    <a:pt x="0" y="762"/>
                    <a:pt x="24" y="702"/>
                    <a:pt x="24" y="6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406572" y="4445329"/>
              <a:ext cx="53646" cy="55724"/>
            </a:xfrm>
            <a:custGeom>
              <a:avLst/>
              <a:gdLst/>
              <a:ahLst/>
              <a:cxnLst/>
              <a:rect l="l" t="t" r="r" b="b"/>
              <a:pathLst>
                <a:path w="1549" h="1609" extrusionOk="0">
                  <a:moveTo>
                    <a:pt x="1549" y="239"/>
                  </a:moveTo>
                  <a:cubicBezTo>
                    <a:pt x="1501" y="358"/>
                    <a:pt x="1489" y="465"/>
                    <a:pt x="1429" y="560"/>
                  </a:cubicBezTo>
                  <a:cubicBezTo>
                    <a:pt x="1179" y="953"/>
                    <a:pt x="846" y="1299"/>
                    <a:pt x="453" y="1549"/>
                  </a:cubicBezTo>
                  <a:cubicBezTo>
                    <a:pt x="370" y="1596"/>
                    <a:pt x="239" y="1608"/>
                    <a:pt x="167" y="1584"/>
                  </a:cubicBezTo>
                  <a:cubicBezTo>
                    <a:pt x="48" y="1537"/>
                    <a:pt x="1" y="1394"/>
                    <a:pt x="48" y="1275"/>
                  </a:cubicBezTo>
                  <a:cubicBezTo>
                    <a:pt x="239" y="775"/>
                    <a:pt x="548" y="394"/>
                    <a:pt x="965" y="84"/>
                  </a:cubicBezTo>
                  <a:cubicBezTo>
                    <a:pt x="1048" y="25"/>
                    <a:pt x="1179" y="1"/>
                    <a:pt x="1263" y="36"/>
                  </a:cubicBezTo>
                  <a:cubicBezTo>
                    <a:pt x="1370" y="60"/>
                    <a:pt x="1441" y="156"/>
                    <a:pt x="1549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3953765" y="4496482"/>
              <a:ext cx="51983" cy="55689"/>
            </a:xfrm>
            <a:custGeom>
              <a:avLst/>
              <a:gdLst/>
              <a:ahLst/>
              <a:cxnLst/>
              <a:rect l="l" t="t" r="r" b="b"/>
              <a:pathLst>
                <a:path w="1501" h="1608" extrusionOk="0">
                  <a:moveTo>
                    <a:pt x="1500" y="345"/>
                  </a:moveTo>
                  <a:cubicBezTo>
                    <a:pt x="1477" y="369"/>
                    <a:pt x="1465" y="464"/>
                    <a:pt x="1429" y="524"/>
                  </a:cubicBezTo>
                  <a:cubicBezTo>
                    <a:pt x="1167" y="941"/>
                    <a:pt x="834" y="1298"/>
                    <a:pt x="405" y="1560"/>
                  </a:cubicBezTo>
                  <a:cubicBezTo>
                    <a:pt x="334" y="1607"/>
                    <a:pt x="203" y="1607"/>
                    <a:pt x="119" y="1560"/>
                  </a:cubicBezTo>
                  <a:cubicBezTo>
                    <a:pt x="60" y="1524"/>
                    <a:pt x="36" y="1405"/>
                    <a:pt x="24" y="1298"/>
                  </a:cubicBezTo>
                  <a:cubicBezTo>
                    <a:pt x="0" y="1238"/>
                    <a:pt x="48" y="1179"/>
                    <a:pt x="84" y="1119"/>
                  </a:cubicBezTo>
                  <a:cubicBezTo>
                    <a:pt x="262" y="750"/>
                    <a:pt x="524" y="429"/>
                    <a:pt x="822" y="167"/>
                  </a:cubicBezTo>
                  <a:cubicBezTo>
                    <a:pt x="929" y="72"/>
                    <a:pt x="1072" y="48"/>
                    <a:pt x="1215" y="12"/>
                  </a:cubicBezTo>
                  <a:cubicBezTo>
                    <a:pt x="1346" y="0"/>
                    <a:pt x="1500" y="167"/>
                    <a:pt x="1500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303505" y="4211144"/>
              <a:ext cx="1250649" cy="532336"/>
            </a:xfrm>
            <a:custGeom>
              <a:avLst/>
              <a:gdLst/>
              <a:ahLst/>
              <a:cxnLst/>
              <a:rect l="l" t="t" r="r" b="b"/>
              <a:pathLst>
                <a:path w="36112" h="15371" extrusionOk="0">
                  <a:moveTo>
                    <a:pt x="15169" y="4024"/>
                  </a:moveTo>
                  <a:cubicBezTo>
                    <a:pt x="15014" y="3989"/>
                    <a:pt x="14883" y="3965"/>
                    <a:pt x="14776" y="3929"/>
                  </a:cubicBezTo>
                  <a:cubicBezTo>
                    <a:pt x="14502" y="3834"/>
                    <a:pt x="14264" y="3703"/>
                    <a:pt x="14121" y="3417"/>
                  </a:cubicBezTo>
                  <a:cubicBezTo>
                    <a:pt x="13966" y="3119"/>
                    <a:pt x="13692" y="3012"/>
                    <a:pt x="13347" y="3048"/>
                  </a:cubicBezTo>
                  <a:cubicBezTo>
                    <a:pt x="12835" y="3072"/>
                    <a:pt x="12335" y="3167"/>
                    <a:pt x="11871" y="3417"/>
                  </a:cubicBezTo>
                  <a:cubicBezTo>
                    <a:pt x="11764" y="3477"/>
                    <a:pt x="11609" y="3536"/>
                    <a:pt x="11478" y="3572"/>
                  </a:cubicBezTo>
                  <a:cubicBezTo>
                    <a:pt x="10954" y="3643"/>
                    <a:pt x="10490" y="3846"/>
                    <a:pt x="10013" y="4048"/>
                  </a:cubicBezTo>
                  <a:cubicBezTo>
                    <a:pt x="9894" y="4084"/>
                    <a:pt x="9787" y="4131"/>
                    <a:pt x="9680" y="4167"/>
                  </a:cubicBezTo>
                  <a:cubicBezTo>
                    <a:pt x="9239" y="4239"/>
                    <a:pt x="8882" y="4477"/>
                    <a:pt x="8513" y="4620"/>
                  </a:cubicBezTo>
                  <a:cubicBezTo>
                    <a:pt x="8465" y="4774"/>
                    <a:pt x="8561" y="4786"/>
                    <a:pt x="8632" y="4822"/>
                  </a:cubicBezTo>
                  <a:cubicBezTo>
                    <a:pt x="9216" y="5024"/>
                    <a:pt x="9716" y="5382"/>
                    <a:pt x="10228" y="5727"/>
                  </a:cubicBezTo>
                  <a:cubicBezTo>
                    <a:pt x="10490" y="5906"/>
                    <a:pt x="10728" y="6132"/>
                    <a:pt x="10882" y="6441"/>
                  </a:cubicBezTo>
                  <a:cubicBezTo>
                    <a:pt x="11025" y="6715"/>
                    <a:pt x="11228" y="6989"/>
                    <a:pt x="11406" y="7263"/>
                  </a:cubicBezTo>
                  <a:cubicBezTo>
                    <a:pt x="12240" y="6941"/>
                    <a:pt x="13073" y="6822"/>
                    <a:pt x="13930" y="6822"/>
                  </a:cubicBezTo>
                  <a:cubicBezTo>
                    <a:pt x="14800" y="6822"/>
                    <a:pt x="15550" y="7120"/>
                    <a:pt x="16359" y="7441"/>
                  </a:cubicBezTo>
                  <a:cubicBezTo>
                    <a:pt x="16490" y="7203"/>
                    <a:pt x="16609" y="6989"/>
                    <a:pt x="16740" y="6798"/>
                  </a:cubicBezTo>
                  <a:cubicBezTo>
                    <a:pt x="16883" y="6608"/>
                    <a:pt x="17157" y="6513"/>
                    <a:pt x="17217" y="6251"/>
                  </a:cubicBezTo>
                  <a:cubicBezTo>
                    <a:pt x="17657" y="5894"/>
                    <a:pt x="18110" y="5560"/>
                    <a:pt x="18669" y="5477"/>
                  </a:cubicBezTo>
                  <a:cubicBezTo>
                    <a:pt x="19110" y="5394"/>
                    <a:pt x="19562" y="5382"/>
                    <a:pt x="20015" y="5453"/>
                  </a:cubicBezTo>
                  <a:cubicBezTo>
                    <a:pt x="20872" y="5584"/>
                    <a:pt x="21729" y="5679"/>
                    <a:pt x="22574" y="5786"/>
                  </a:cubicBezTo>
                  <a:cubicBezTo>
                    <a:pt x="22920" y="5822"/>
                    <a:pt x="23265" y="5858"/>
                    <a:pt x="23610" y="5917"/>
                  </a:cubicBezTo>
                  <a:cubicBezTo>
                    <a:pt x="23729" y="5929"/>
                    <a:pt x="23825" y="6013"/>
                    <a:pt x="23932" y="6072"/>
                  </a:cubicBezTo>
                  <a:cubicBezTo>
                    <a:pt x="24539" y="6441"/>
                    <a:pt x="25158" y="6810"/>
                    <a:pt x="25789" y="7215"/>
                  </a:cubicBezTo>
                  <a:cubicBezTo>
                    <a:pt x="25789" y="7215"/>
                    <a:pt x="25837" y="7227"/>
                    <a:pt x="25872" y="7215"/>
                  </a:cubicBezTo>
                  <a:cubicBezTo>
                    <a:pt x="26563" y="6822"/>
                    <a:pt x="27325" y="6572"/>
                    <a:pt x="28016" y="6167"/>
                  </a:cubicBezTo>
                  <a:cubicBezTo>
                    <a:pt x="28444" y="5906"/>
                    <a:pt x="28920" y="5727"/>
                    <a:pt x="29409" y="5548"/>
                  </a:cubicBezTo>
                  <a:cubicBezTo>
                    <a:pt x="30123" y="5286"/>
                    <a:pt x="30873" y="5144"/>
                    <a:pt x="31540" y="4798"/>
                  </a:cubicBezTo>
                  <a:cubicBezTo>
                    <a:pt x="31885" y="4620"/>
                    <a:pt x="32254" y="4489"/>
                    <a:pt x="32623" y="4393"/>
                  </a:cubicBezTo>
                  <a:cubicBezTo>
                    <a:pt x="33635" y="4143"/>
                    <a:pt x="34576" y="4310"/>
                    <a:pt x="35350" y="5072"/>
                  </a:cubicBezTo>
                  <a:cubicBezTo>
                    <a:pt x="35397" y="5108"/>
                    <a:pt x="35421" y="5155"/>
                    <a:pt x="35469" y="5215"/>
                  </a:cubicBezTo>
                  <a:cubicBezTo>
                    <a:pt x="35552" y="5334"/>
                    <a:pt x="36017" y="6465"/>
                    <a:pt x="36028" y="6632"/>
                  </a:cubicBezTo>
                  <a:cubicBezTo>
                    <a:pt x="36112" y="7156"/>
                    <a:pt x="35993" y="7608"/>
                    <a:pt x="35540" y="7941"/>
                  </a:cubicBezTo>
                  <a:cubicBezTo>
                    <a:pt x="35421" y="8025"/>
                    <a:pt x="35314" y="8120"/>
                    <a:pt x="35183" y="8227"/>
                  </a:cubicBezTo>
                  <a:cubicBezTo>
                    <a:pt x="35040" y="8192"/>
                    <a:pt x="34885" y="8144"/>
                    <a:pt x="34719" y="8108"/>
                  </a:cubicBezTo>
                  <a:cubicBezTo>
                    <a:pt x="34481" y="8025"/>
                    <a:pt x="34278" y="7906"/>
                    <a:pt x="34159" y="7668"/>
                  </a:cubicBezTo>
                  <a:cubicBezTo>
                    <a:pt x="33969" y="7310"/>
                    <a:pt x="33683" y="7227"/>
                    <a:pt x="33290" y="7263"/>
                  </a:cubicBezTo>
                  <a:cubicBezTo>
                    <a:pt x="32802" y="7287"/>
                    <a:pt x="32326" y="7370"/>
                    <a:pt x="31885" y="7632"/>
                  </a:cubicBezTo>
                  <a:cubicBezTo>
                    <a:pt x="31778" y="7691"/>
                    <a:pt x="31659" y="7751"/>
                    <a:pt x="31540" y="7763"/>
                  </a:cubicBezTo>
                  <a:cubicBezTo>
                    <a:pt x="30790" y="7870"/>
                    <a:pt x="30135" y="8227"/>
                    <a:pt x="29468" y="8489"/>
                  </a:cubicBezTo>
                  <a:cubicBezTo>
                    <a:pt x="29051" y="8668"/>
                    <a:pt x="28635" y="8846"/>
                    <a:pt x="28313" y="9180"/>
                  </a:cubicBezTo>
                  <a:cubicBezTo>
                    <a:pt x="28254" y="9239"/>
                    <a:pt x="28158" y="9299"/>
                    <a:pt x="28099" y="9287"/>
                  </a:cubicBezTo>
                  <a:cubicBezTo>
                    <a:pt x="27789" y="9239"/>
                    <a:pt x="27635" y="9489"/>
                    <a:pt x="27396" y="9585"/>
                  </a:cubicBezTo>
                  <a:lnTo>
                    <a:pt x="27396" y="10716"/>
                  </a:lnTo>
                  <a:cubicBezTo>
                    <a:pt x="27396" y="11228"/>
                    <a:pt x="27254" y="11740"/>
                    <a:pt x="26968" y="12168"/>
                  </a:cubicBezTo>
                  <a:cubicBezTo>
                    <a:pt x="26551" y="12823"/>
                    <a:pt x="26087" y="13454"/>
                    <a:pt x="25480" y="13954"/>
                  </a:cubicBezTo>
                  <a:cubicBezTo>
                    <a:pt x="25075" y="14299"/>
                    <a:pt x="24622" y="14585"/>
                    <a:pt x="24146" y="14799"/>
                  </a:cubicBezTo>
                  <a:cubicBezTo>
                    <a:pt x="24122" y="14823"/>
                    <a:pt x="24098" y="14823"/>
                    <a:pt x="24075" y="14835"/>
                  </a:cubicBezTo>
                  <a:cubicBezTo>
                    <a:pt x="23563" y="15264"/>
                    <a:pt x="22920" y="15276"/>
                    <a:pt x="22289" y="15323"/>
                  </a:cubicBezTo>
                  <a:cubicBezTo>
                    <a:pt x="21860" y="15359"/>
                    <a:pt x="21431" y="15371"/>
                    <a:pt x="21003" y="15359"/>
                  </a:cubicBezTo>
                  <a:cubicBezTo>
                    <a:pt x="20550" y="15359"/>
                    <a:pt x="20110" y="15276"/>
                    <a:pt x="19669" y="15121"/>
                  </a:cubicBezTo>
                  <a:cubicBezTo>
                    <a:pt x="19014" y="14883"/>
                    <a:pt x="18360" y="14657"/>
                    <a:pt x="17705" y="14407"/>
                  </a:cubicBezTo>
                  <a:cubicBezTo>
                    <a:pt x="17383" y="14264"/>
                    <a:pt x="17133" y="14014"/>
                    <a:pt x="16919" y="13728"/>
                  </a:cubicBezTo>
                  <a:cubicBezTo>
                    <a:pt x="16871" y="13668"/>
                    <a:pt x="16859" y="13573"/>
                    <a:pt x="16800" y="13525"/>
                  </a:cubicBezTo>
                  <a:cubicBezTo>
                    <a:pt x="16240" y="13002"/>
                    <a:pt x="16133" y="12275"/>
                    <a:pt x="15943" y="11585"/>
                  </a:cubicBezTo>
                  <a:cubicBezTo>
                    <a:pt x="15883" y="11394"/>
                    <a:pt x="15907" y="11192"/>
                    <a:pt x="15907" y="10978"/>
                  </a:cubicBezTo>
                  <a:cubicBezTo>
                    <a:pt x="15907" y="10870"/>
                    <a:pt x="15919" y="10775"/>
                    <a:pt x="15895" y="10680"/>
                  </a:cubicBezTo>
                  <a:cubicBezTo>
                    <a:pt x="15788" y="10382"/>
                    <a:pt x="15812" y="10085"/>
                    <a:pt x="15895" y="9787"/>
                  </a:cubicBezTo>
                  <a:cubicBezTo>
                    <a:pt x="15907" y="9739"/>
                    <a:pt x="15859" y="9668"/>
                    <a:pt x="15847" y="9596"/>
                  </a:cubicBezTo>
                  <a:cubicBezTo>
                    <a:pt x="15121" y="9346"/>
                    <a:pt x="14371" y="9144"/>
                    <a:pt x="13609" y="9168"/>
                  </a:cubicBezTo>
                  <a:cubicBezTo>
                    <a:pt x="12930" y="9180"/>
                    <a:pt x="12252" y="9192"/>
                    <a:pt x="11609" y="9561"/>
                  </a:cubicBezTo>
                  <a:cubicBezTo>
                    <a:pt x="11549" y="9775"/>
                    <a:pt x="11490" y="10013"/>
                    <a:pt x="11394" y="10239"/>
                  </a:cubicBezTo>
                  <a:cubicBezTo>
                    <a:pt x="10942" y="11251"/>
                    <a:pt x="10240" y="12061"/>
                    <a:pt x="9382" y="12740"/>
                  </a:cubicBezTo>
                  <a:cubicBezTo>
                    <a:pt x="9061" y="12978"/>
                    <a:pt x="8739" y="13240"/>
                    <a:pt x="8335" y="13359"/>
                  </a:cubicBezTo>
                  <a:cubicBezTo>
                    <a:pt x="8251" y="13395"/>
                    <a:pt x="8156" y="13466"/>
                    <a:pt x="8084" y="13525"/>
                  </a:cubicBezTo>
                  <a:cubicBezTo>
                    <a:pt x="7930" y="13656"/>
                    <a:pt x="7751" y="13656"/>
                    <a:pt x="7573" y="13716"/>
                  </a:cubicBezTo>
                  <a:cubicBezTo>
                    <a:pt x="6787" y="13942"/>
                    <a:pt x="5977" y="13871"/>
                    <a:pt x="5191" y="13895"/>
                  </a:cubicBezTo>
                  <a:cubicBezTo>
                    <a:pt x="4763" y="13906"/>
                    <a:pt x="4346" y="13835"/>
                    <a:pt x="3929" y="13668"/>
                  </a:cubicBezTo>
                  <a:cubicBezTo>
                    <a:pt x="3274" y="13418"/>
                    <a:pt x="2620" y="13192"/>
                    <a:pt x="1965" y="12954"/>
                  </a:cubicBezTo>
                  <a:cubicBezTo>
                    <a:pt x="1619" y="12835"/>
                    <a:pt x="1393" y="12573"/>
                    <a:pt x="1179" y="12299"/>
                  </a:cubicBezTo>
                  <a:cubicBezTo>
                    <a:pt x="1131" y="12240"/>
                    <a:pt x="1119" y="12144"/>
                    <a:pt x="1060" y="12097"/>
                  </a:cubicBezTo>
                  <a:cubicBezTo>
                    <a:pt x="548" y="11609"/>
                    <a:pt x="369" y="10930"/>
                    <a:pt x="203" y="10275"/>
                  </a:cubicBezTo>
                  <a:cubicBezTo>
                    <a:pt x="143" y="10073"/>
                    <a:pt x="107" y="9835"/>
                    <a:pt x="131" y="9608"/>
                  </a:cubicBezTo>
                  <a:cubicBezTo>
                    <a:pt x="167" y="9323"/>
                    <a:pt x="60" y="9084"/>
                    <a:pt x="48" y="8823"/>
                  </a:cubicBezTo>
                  <a:cubicBezTo>
                    <a:pt x="24" y="8584"/>
                    <a:pt x="143" y="8334"/>
                    <a:pt x="107" y="8108"/>
                  </a:cubicBezTo>
                  <a:cubicBezTo>
                    <a:pt x="0" y="7537"/>
                    <a:pt x="143" y="7049"/>
                    <a:pt x="381" y="6560"/>
                  </a:cubicBezTo>
                  <a:cubicBezTo>
                    <a:pt x="548" y="6215"/>
                    <a:pt x="595" y="5798"/>
                    <a:pt x="845" y="5501"/>
                  </a:cubicBezTo>
                  <a:cubicBezTo>
                    <a:pt x="1072" y="5215"/>
                    <a:pt x="1310" y="4941"/>
                    <a:pt x="1560" y="4703"/>
                  </a:cubicBezTo>
                  <a:cubicBezTo>
                    <a:pt x="1846" y="4429"/>
                    <a:pt x="2203" y="4239"/>
                    <a:pt x="2572" y="4120"/>
                  </a:cubicBezTo>
                  <a:cubicBezTo>
                    <a:pt x="2750" y="4060"/>
                    <a:pt x="2929" y="4024"/>
                    <a:pt x="3108" y="4012"/>
                  </a:cubicBezTo>
                  <a:cubicBezTo>
                    <a:pt x="3858" y="3965"/>
                    <a:pt x="4536" y="3727"/>
                    <a:pt x="5203" y="3369"/>
                  </a:cubicBezTo>
                  <a:cubicBezTo>
                    <a:pt x="5787" y="3060"/>
                    <a:pt x="6382" y="2810"/>
                    <a:pt x="6977" y="2524"/>
                  </a:cubicBezTo>
                  <a:lnTo>
                    <a:pt x="7692" y="2167"/>
                  </a:lnTo>
                  <a:cubicBezTo>
                    <a:pt x="8263" y="1869"/>
                    <a:pt x="8823" y="1607"/>
                    <a:pt x="9418" y="1381"/>
                  </a:cubicBezTo>
                  <a:cubicBezTo>
                    <a:pt x="10109" y="1143"/>
                    <a:pt x="10835" y="988"/>
                    <a:pt x="11490" y="655"/>
                  </a:cubicBezTo>
                  <a:cubicBezTo>
                    <a:pt x="11835" y="476"/>
                    <a:pt x="12204" y="333"/>
                    <a:pt x="12573" y="250"/>
                  </a:cubicBezTo>
                  <a:cubicBezTo>
                    <a:pt x="13585" y="0"/>
                    <a:pt x="14526" y="143"/>
                    <a:pt x="15300" y="917"/>
                  </a:cubicBezTo>
                  <a:cubicBezTo>
                    <a:pt x="15359" y="976"/>
                    <a:pt x="15419" y="1036"/>
                    <a:pt x="15443" y="1107"/>
                  </a:cubicBezTo>
                  <a:cubicBezTo>
                    <a:pt x="15609" y="1584"/>
                    <a:pt x="15907" y="2024"/>
                    <a:pt x="16002" y="2536"/>
                  </a:cubicBezTo>
                  <a:cubicBezTo>
                    <a:pt x="16074" y="3000"/>
                    <a:pt x="15955" y="3393"/>
                    <a:pt x="15597" y="3703"/>
                  </a:cubicBezTo>
                  <a:cubicBezTo>
                    <a:pt x="15490" y="3774"/>
                    <a:pt x="15347" y="3893"/>
                    <a:pt x="15169" y="4024"/>
                  </a:cubicBezTo>
                  <a:close/>
                  <a:moveTo>
                    <a:pt x="3965" y="4405"/>
                  </a:moveTo>
                  <a:cubicBezTo>
                    <a:pt x="3512" y="4441"/>
                    <a:pt x="3024" y="4489"/>
                    <a:pt x="2548" y="4560"/>
                  </a:cubicBezTo>
                  <a:cubicBezTo>
                    <a:pt x="2429" y="4584"/>
                    <a:pt x="2274" y="4620"/>
                    <a:pt x="2215" y="4715"/>
                  </a:cubicBezTo>
                  <a:cubicBezTo>
                    <a:pt x="2012" y="5060"/>
                    <a:pt x="1667" y="5263"/>
                    <a:pt x="1441" y="5572"/>
                  </a:cubicBezTo>
                  <a:cubicBezTo>
                    <a:pt x="1322" y="5739"/>
                    <a:pt x="1262" y="5929"/>
                    <a:pt x="1191" y="6132"/>
                  </a:cubicBezTo>
                  <a:cubicBezTo>
                    <a:pt x="1084" y="6406"/>
                    <a:pt x="1000" y="6703"/>
                    <a:pt x="893" y="6989"/>
                  </a:cubicBezTo>
                  <a:cubicBezTo>
                    <a:pt x="857" y="7060"/>
                    <a:pt x="822" y="7144"/>
                    <a:pt x="822" y="7215"/>
                  </a:cubicBezTo>
                  <a:cubicBezTo>
                    <a:pt x="774" y="7703"/>
                    <a:pt x="762" y="8192"/>
                    <a:pt x="715" y="8692"/>
                  </a:cubicBezTo>
                  <a:cubicBezTo>
                    <a:pt x="643" y="9418"/>
                    <a:pt x="905" y="10097"/>
                    <a:pt x="1000" y="10811"/>
                  </a:cubicBezTo>
                  <a:cubicBezTo>
                    <a:pt x="1000" y="10858"/>
                    <a:pt x="1024" y="10882"/>
                    <a:pt x="1036" y="10918"/>
                  </a:cubicBezTo>
                  <a:cubicBezTo>
                    <a:pt x="1215" y="11204"/>
                    <a:pt x="1381" y="11478"/>
                    <a:pt x="1560" y="11740"/>
                  </a:cubicBezTo>
                  <a:cubicBezTo>
                    <a:pt x="1667" y="11882"/>
                    <a:pt x="1798" y="12025"/>
                    <a:pt x="1953" y="12121"/>
                  </a:cubicBezTo>
                  <a:cubicBezTo>
                    <a:pt x="2405" y="12454"/>
                    <a:pt x="2870" y="12775"/>
                    <a:pt x="3465" y="12859"/>
                  </a:cubicBezTo>
                  <a:cubicBezTo>
                    <a:pt x="3703" y="12883"/>
                    <a:pt x="3941" y="12954"/>
                    <a:pt x="4179" y="13014"/>
                  </a:cubicBezTo>
                  <a:cubicBezTo>
                    <a:pt x="5537" y="13359"/>
                    <a:pt x="6858" y="13252"/>
                    <a:pt x="8168" y="12835"/>
                  </a:cubicBezTo>
                  <a:cubicBezTo>
                    <a:pt x="8227" y="12823"/>
                    <a:pt x="8287" y="12799"/>
                    <a:pt x="8335" y="12752"/>
                  </a:cubicBezTo>
                  <a:cubicBezTo>
                    <a:pt x="8894" y="12287"/>
                    <a:pt x="9513" y="11871"/>
                    <a:pt x="10013" y="11323"/>
                  </a:cubicBezTo>
                  <a:cubicBezTo>
                    <a:pt x="10168" y="11156"/>
                    <a:pt x="10287" y="10966"/>
                    <a:pt x="10430" y="10787"/>
                  </a:cubicBezTo>
                  <a:cubicBezTo>
                    <a:pt x="10799" y="10347"/>
                    <a:pt x="11013" y="9846"/>
                    <a:pt x="11025" y="9275"/>
                  </a:cubicBezTo>
                  <a:cubicBezTo>
                    <a:pt x="11037" y="8954"/>
                    <a:pt x="11037" y="8620"/>
                    <a:pt x="11002" y="8299"/>
                  </a:cubicBezTo>
                  <a:cubicBezTo>
                    <a:pt x="10954" y="7822"/>
                    <a:pt x="10823" y="7370"/>
                    <a:pt x="10561" y="6977"/>
                  </a:cubicBezTo>
                  <a:cubicBezTo>
                    <a:pt x="10370" y="6679"/>
                    <a:pt x="10132" y="6441"/>
                    <a:pt x="9882" y="6179"/>
                  </a:cubicBezTo>
                  <a:cubicBezTo>
                    <a:pt x="9406" y="5691"/>
                    <a:pt x="8811" y="5405"/>
                    <a:pt x="8204" y="5215"/>
                  </a:cubicBezTo>
                  <a:cubicBezTo>
                    <a:pt x="7739" y="5072"/>
                    <a:pt x="7263" y="4953"/>
                    <a:pt x="6799" y="4786"/>
                  </a:cubicBezTo>
                  <a:cubicBezTo>
                    <a:pt x="5894" y="4489"/>
                    <a:pt x="4953" y="4477"/>
                    <a:pt x="3965" y="4405"/>
                  </a:cubicBezTo>
                  <a:close/>
                  <a:moveTo>
                    <a:pt x="16490" y="10180"/>
                  </a:moveTo>
                  <a:cubicBezTo>
                    <a:pt x="16502" y="10585"/>
                    <a:pt x="16478" y="11025"/>
                    <a:pt x="16621" y="11442"/>
                  </a:cubicBezTo>
                  <a:cubicBezTo>
                    <a:pt x="16705" y="11644"/>
                    <a:pt x="16717" y="11882"/>
                    <a:pt x="16764" y="12109"/>
                  </a:cubicBezTo>
                  <a:cubicBezTo>
                    <a:pt x="16776" y="12180"/>
                    <a:pt x="16776" y="12275"/>
                    <a:pt x="16824" y="12347"/>
                  </a:cubicBezTo>
                  <a:cubicBezTo>
                    <a:pt x="17002" y="12644"/>
                    <a:pt x="17157" y="12942"/>
                    <a:pt x="17371" y="13240"/>
                  </a:cubicBezTo>
                  <a:cubicBezTo>
                    <a:pt x="17455" y="13371"/>
                    <a:pt x="17574" y="13490"/>
                    <a:pt x="17717" y="13585"/>
                  </a:cubicBezTo>
                  <a:cubicBezTo>
                    <a:pt x="18169" y="13906"/>
                    <a:pt x="18633" y="14252"/>
                    <a:pt x="19229" y="14311"/>
                  </a:cubicBezTo>
                  <a:cubicBezTo>
                    <a:pt x="19455" y="14323"/>
                    <a:pt x="19681" y="14383"/>
                    <a:pt x="19884" y="14442"/>
                  </a:cubicBezTo>
                  <a:cubicBezTo>
                    <a:pt x="21229" y="14811"/>
                    <a:pt x="22562" y="14740"/>
                    <a:pt x="23872" y="14323"/>
                  </a:cubicBezTo>
                  <a:cubicBezTo>
                    <a:pt x="23967" y="14299"/>
                    <a:pt x="24063" y="14264"/>
                    <a:pt x="24146" y="14204"/>
                  </a:cubicBezTo>
                  <a:cubicBezTo>
                    <a:pt x="24682" y="13776"/>
                    <a:pt x="25253" y="13395"/>
                    <a:pt x="25730" y="12859"/>
                  </a:cubicBezTo>
                  <a:cubicBezTo>
                    <a:pt x="25908" y="12656"/>
                    <a:pt x="26063" y="12442"/>
                    <a:pt x="26230" y="12228"/>
                  </a:cubicBezTo>
                  <a:cubicBezTo>
                    <a:pt x="26563" y="11811"/>
                    <a:pt x="26789" y="11323"/>
                    <a:pt x="26825" y="10787"/>
                  </a:cubicBezTo>
                  <a:cubicBezTo>
                    <a:pt x="26837" y="10406"/>
                    <a:pt x="26837" y="10037"/>
                    <a:pt x="26789" y="9680"/>
                  </a:cubicBezTo>
                  <a:cubicBezTo>
                    <a:pt x="26765" y="9358"/>
                    <a:pt x="26646" y="9061"/>
                    <a:pt x="26444" y="8775"/>
                  </a:cubicBezTo>
                  <a:cubicBezTo>
                    <a:pt x="26003" y="8120"/>
                    <a:pt x="25432" y="7596"/>
                    <a:pt x="24718" y="7239"/>
                  </a:cubicBezTo>
                  <a:cubicBezTo>
                    <a:pt x="24622" y="7179"/>
                    <a:pt x="24503" y="7108"/>
                    <a:pt x="24456" y="7001"/>
                  </a:cubicBezTo>
                  <a:cubicBezTo>
                    <a:pt x="24348" y="6763"/>
                    <a:pt x="24146" y="6703"/>
                    <a:pt x="23920" y="6668"/>
                  </a:cubicBezTo>
                  <a:cubicBezTo>
                    <a:pt x="23515" y="6584"/>
                    <a:pt x="23134" y="6465"/>
                    <a:pt x="22741" y="6310"/>
                  </a:cubicBezTo>
                  <a:cubicBezTo>
                    <a:pt x="22574" y="6227"/>
                    <a:pt x="22384" y="6191"/>
                    <a:pt x="22205" y="6156"/>
                  </a:cubicBezTo>
                  <a:cubicBezTo>
                    <a:pt x="21777" y="6084"/>
                    <a:pt x="21360" y="6036"/>
                    <a:pt x="20931" y="5977"/>
                  </a:cubicBezTo>
                  <a:cubicBezTo>
                    <a:pt x="20157" y="5846"/>
                    <a:pt x="19384" y="5906"/>
                    <a:pt x="18586" y="5989"/>
                  </a:cubicBezTo>
                  <a:cubicBezTo>
                    <a:pt x="18252" y="6036"/>
                    <a:pt x="17967" y="6108"/>
                    <a:pt x="17788" y="6453"/>
                  </a:cubicBezTo>
                  <a:cubicBezTo>
                    <a:pt x="17717" y="6608"/>
                    <a:pt x="17538" y="6703"/>
                    <a:pt x="17395" y="6846"/>
                  </a:cubicBezTo>
                  <a:cubicBezTo>
                    <a:pt x="17145" y="7096"/>
                    <a:pt x="16943" y="7382"/>
                    <a:pt x="16978" y="7763"/>
                  </a:cubicBezTo>
                  <a:cubicBezTo>
                    <a:pt x="17002" y="7989"/>
                    <a:pt x="16907" y="8156"/>
                    <a:pt x="16788" y="8311"/>
                  </a:cubicBezTo>
                  <a:cubicBezTo>
                    <a:pt x="16717" y="8430"/>
                    <a:pt x="16621" y="8573"/>
                    <a:pt x="16609" y="8703"/>
                  </a:cubicBezTo>
                  <a:cubicBezTo>
                    <a:pt x="16550" y="9192"/>
                    <a:pt x="16526" y="9680"/>
                    <a:pt x="16490" y="10180"/>
                  </a:cubicBezTo>
                  <a:close/>
                  <a:moveTo>
                    <a:pt x="14919" y="3417"/>
                  </a:moveTo>
                  <a:cubicBezTo>
                    <a:pt x="15145" y="3405"/>
                    <a:pt x="15359" y="3405"/>
                    <a:pt x="15419" y="3191"/>
                  </a:cubicBezTo>
                  <a:cubicBezTo>
                    <a:pt x="15585" y="2643"/>
                    <a:pt x="15609" y="2096"/>
                    <a:pt x="15157" y="1643"/>
                  </a:cubicBezTo>
                  <a:cubicBezTo>
                    <a:pt x="15062" y="1560"/>
                    <a:pt x="14990" y="1464"/>
                    <a:pt x="14919" y="1369"/>
                  </a:cubicBezTo>
                  <a:cubicBezTo>
                    <a:pt x="14561" y="798"/>
                    <a:pt x="13633" y="512"/>
                    <a:pt x="12990" y="798"/>
                  </a:cubicBezTo>
                  <a:cubicBezTo>
                    <a:pt x="12680" y="953"/>
                    <a:pt x="12323" y="1012"/>
                    <a:pt x="12002" y="1107"/>
                  </a:cubicBezTo>
                  <a:cubicBezTo>
                    <a:pt x="11549" y="1262"/>
                    <a:pt x="11109" y="1393"/>
                    <a:pt x="10656" y="1572"/>
                  </a:cubicBezTo>
                  <a:cubicBezTo>
                    <a:pt x="10168" y="1762"/>
                    <a:pt x="9680" y="1988"/>
                    <a:pt x="9180" y="2179"/>
                  </a:cubicBezTo>
                  <a:cubicBezTo>
                    <a:pt x="8692" y="2381"/>
                    <a:pt x="8192" y="2536"/>
                    <a:pt x="7703" y="2774"/>
                  </a:cubicBezTo>
                  <a:cubicBezTo>
                    <a:pt x="7299" y="2988"/>
                    <a:pt x="6882" y="3215"/>
                    <a:pt x="6477" y="3453"/>
                  </a:cubicBezTo>
                  <a:cubicBezTo>
                    <a:pt x="6072" y="3703"/>
                    <a:pt x="5656" y="3893"/>
                    <a:pt x="5108" y="4048"/>
                  </a:cubicBezTo>
                  <a:cubicBezTo>
                    <a:pt x="5298" y="4120"/>
                    <a:pt x="5417" y="4179"/>
                    <a:pt x="5525" y="4191"/>
                  </a:cubicBezTo>
                  <a:cubicBezTo>
                    <a:pt x="6179" y="4239"/>
                    <a:pt x="6811" y="4346"/>
                    <a:pt x="7465" y="4465"/>
                  </a:cubicBezTo>
                  <a:cubicBezTo>
                    <a:pt x="7573" y="4477"/>
                    <a:pt x="7703" y="4429"/>
                    <a:pt x="7811" y="4382"/>
                  </a:cubicBezTo>
                  <a:cubicBezTo>
                    <a:pt x="8454" y="4120"/>
                    <a:pt x="9073" y="3822"/>
                    <a:pt x="9728" y="3572"/>
                  </a:cubicBezTo>
                  <a:cubicBezTo>
                    <a:pt x="10382" y="3310"/>
                    <a:pt x="11037" y="3096"/>
                    <a:pt x="11692" y="2881"/>
                  </a:cubicBezTo>
                  <a:cubicBezTo>
                    <a:pt x="12085" y="2750"/>
                    <a:pt x="12466" y="2631"/>
                    <a:pt x="12871" y="2536"/>
                  </a:cubicBezTo>
                  <a:cubicBezTo>
                    <a:pt x="13466" y="2405"/>
                    <a:pt x="14026" y="2465"/>
                    <a:pt x="14442" y="2988"/>
                  </a:cubicBezTo>
                  <a:cubicBezTo>
                    <a:pt x="14597" y="3119"/>
                    <a:pt x="14776" y="3274"/>
                    <a:pt x="14919" y="3417"/>
                  </a:cubicBezTo>
                  <a:close/>
                  <a:moveTo>
                    <a:pt x="27313" y="8906"/>
                  </a:moveTo>
                  <a:cubicBezTo>
                    <a:pt x="27504" y="8799"/>
                    <a:pt x="27730" y="8751"/>
                    <a:pt x="27896" y="8596"/>
                  </a:cubicBezTo>
                  <a:cubicBezTo>
                    <a:pt x="28111" y="8394"/>
                    <a:pt x="28385" y="8299"/>
                    <a:pt x="28635" y="8192"/>
                  </a:cubicBezTo>
                  <a:cubicBezTo>
                    <a:pt x="29063" y="8001"/>
                    <a:pt x="29516" y="7834"/>
                    <a:pt x="29944" y="7691"/>
                  </a:cubicBezTo>
                  <a:cubicBezTo>
                    <a:pt x="30754" y="7394"/>
                    <a:pt x="31552" y="7108"/>
                    <a:pt x="32373" y="6834"/>
                  </a:cubicBezTo>
                  <a:cubicBezTo>
                    <a:pt x="32599" y="6763"/>
                    <a:pt x="32849" y="6703"/>
                    <a:pt x="33088" y="6679"/>
                  </a:cubicBezTo>
                  <a:cubicBezTo>
                    <a:pt x="33635" y="6620"/>
                    <a:pt x="34135" y="6703"/>
                    <a:pt x="34528" y="7179"/>
                  </a:cubicBezTo>
                  <a:cubicBezTo>
                    <a:pt x="34659" y="7346"/>
                    <a:pt x="34790" y="7537"/>
                    <a:pt x="35040" y="7644"/>
                  </a:cubicBezTo>
                  <a:cubicBezTo>
                    <a:pt x="35171" y="7596"/>
                    <a:pt x="35302" y="7549"/>
                    <a:pt x="35421" y="7513"/>
                  </a:cubicBezTo>
                  <a:cubicBezTo>
                    <a:pt x="35457" y="7358"/>
                    <a:pt x="35481" y="7239"/>
                    <a:pt x="35505" y="7120"/>
                  </a:cubicBezTo>
                  <a:cubicBezTo>
                    <a:pt x="35647" y="6632"/>
                    <a:pt x="35528" y="6203"/>
                    <a:pt x="35171" y="5822"/>
                  </a:cubicBezTo>
                  <a:cubicBezTo>
                    <a:pt x="35076" y="5739"/>
                    <a:pt x="35016" y="5632"/>
                    <a:pt x="34945" y="5548"/>
                  </a:cubicBezTo>
                  <a:cubicBezTo>
                    <a:pt x="34564" y="4989"/>
                    <a:pt x="33742" y="4751"/>
                    <a:pt x="33147" y="4965"/>
                  </a:cubicBezTo>
                  <a:cubicBezTo>
                    <a:pt x="31957" y="5382"/>
                    <a:pt x="30730" y="5727"/>
                    <a:pt x="29575" y="6263"/>
                  </a:cubicBezTo>
                  <a:cubicBezTo>
                    <a:pt x="28730" y="6668"/>
                    <a:pt x="27813" y="6894"/>
                    <a:pt x="27015" y="7418"/>
                  </a:cubicBezTo>
                  <a:cubicBezTo>
                    <a:pt x="26908" y="7477"/>
                    <a:pt x="26777" y="7489"/>
                    <a:pt x="26670" y="7549"/>
                  </a:cubicBezTo>
                  <a:cubicBezTo>
                    <a:pt x="26563" y="7608"/>
                    <a:pt x="26480" y="7691"/>
                    <a:pt x="26408" y="7751"/>
                  </a:cubicBezTo>
                  <a:cubicBezTo>
                    <a:pt x="26563" y="8251"/>
                    <a:pt x="27004" y="8513"/>
                    <a:pt x="27313" y="8906"/>
                  </a:cubicBezTo>
                  <a:close/>
                  <a:moveTo>
                    <a:pt x="11573" y="7882"/>
                  </a:moveTo>
                  <a:cubicBezTo>
                    <a:pt x="11573" y="7941"/>
                    <a:pt x="11549" y="8001"/>
                    <a:pt x="11561" y="8061"/>
                  </a:cubicBezTo>
                  <a:cubicBezTo>
                    <a:pt x="11609" y="8287"/>
                    <a:pt x="11668" y="8489"/>
                    <a:pt x="11728" y="8715"/>
                  </a:cubicBezTo>
                  <a:cubicBezTo>
                    <a:pt x="12216" y="8668"/>
                    <a:pt x="12680" y="8596"/>
                    <a:pt x="13145" y="8584"/>
                  </a:cubicBezTo>
                  <a:cubicBezTo>
                    <a:pt x="13585" y="8573"/>
                    <a:pt x="14038" y="8537"/>
                    <a:pt x="14478" y="8584"/>
                  </a:cubicBezTo>
                  <a:cubicBezTo>
                    <a:pt x="14942" y="8632"/>
                    <a:pt x="15359" y="8894"/>
                    <a:pt x="15847" y="8846"/>
                  </a:cubicBezTo>
                  <a:cubicBezTo>
                    <a:pt x="16002" y="8573"/>
                    <a:pt x="16145" y="8299"/>
                    <a:pt x="16157" y="7989"/>
                  </a:cubicBezTo>
                  <a:cubicBezTo>
                    <a:pt x="15109" y="7358"/>
                    <a:pt x="13109" y="7239"/>
                    <a:pt x="11573" y="78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3366571" y="4416481"/>
              <a:ext cx="267259" cy="216903"/>
            </a:xfrm>
            <a:custGeom>
              <a:avLst/>
              <a:gdLst/>
              <a:ahLst/>
              <a:cxnLst/>
              <a:rect l="l" t="t" r="r" b="b"/>
              <a:pathLst>
                <a:path w="7717" h="6263" extrusionOk="0">
                  <a:moveTo>
                    <a:pt x="1" y="3179"/>
                  </a:moveTo>
                  <a:cubicBezTo>
                    <a:pt x="72" y="2655"/>
                    <a:pt x="144" y="2143"/>
                    <a:pt x="215" y="1643"/>
                  </a:cubicBezTo>
                  <a:cubicBezTo>
                    <a:pt x="310" y="1072"/>
                    <a:pt x="632" y="631"/>
                    <a:pt x="989" y="203"/>
                  </a:cubicBezTo>
                  <a:cubicBezTo>
                    <a:pt x="1084" y="84"/>
                    <a:pt x="1215" y="24"/>
                    <a:pt x="1370" y="24"/>
                  </a:cubicBezTo>
                  <a:cubicBezTo>
                    <a:pt x="1811" y="36"/>
                    <a:pt x="2275" y="0"/>
                    <a:pt x="2715" y="48"/>
                  </a:cubicBezTo>
                  <a:cubicBezTo>
                    <a:pt x="3525" y="143"/>
                    <a:pt x="4347" y="227"/>
                    <a:pt x="5144" y="393"/>
                  </a:cubicBezTo>
                  <a:cubicBezTo>
                    <a:pt x="5882" y="536"/>
                    <a:pt x="6585" y="834"/>
                    <a:pt x="7145" y="1405"/>
                  </a:cubicBezTo>
                  <a:cubicBezTo>
                    <a:pt x="7371" y="1643"/>
                    <a:pt x="7514" y="1941"/>
                    <a:pt x="7585" y="2263"/>
                  </a:cubicBezTo>
                  <a:cubicBezTo>
                    <a:pt x="7657" y="2572"/>
                    <a:pt x="7704" y="2905"/>
                    <a:pt x="7704" y="3227"/>
                  </a:cubicBezTo>
                  <a:cubicBezTo>
                    <a:pt x="7716" y="3941"/>
                    <a:pt x="7442" y="4560"/>
                    <a:pt x="7002" y="5096"/>
                  </a:cubicBezTo>
                  <a:cubicBezTo>
                    <a:pt x="6859" y="5287"/>
                    <a:pt x="6597" y="5430"/>
                    <a:pt x="6371" y="5537"/>
                  </a:cubicBezTo>
                  <a:cubicBezTo>
                    <a:pt x="5978" y="5727"/>
                    <a:pt x="5573" y="5870"/>
                    <a:pt x="5180" y="6049"/>
                  </a:cubicBezTo>
                  <a:cubicBezTo>
                    <a:pt x="4728" y="6239"/>
                    <a:pt x="4263" y="6263"/>
                    <a:pt x="3787" y="6251"/>
                  </a:cubicBezTo>
                  <a:cubicBezTo>
                    <a:pt x="3466" y="6239"/>
                    <a:pt x="3156" y="6168"/>
                    <a:pt x="2823" y="6120"/>
                  </a:cubicBezTo>
                  <a:cubicBezTo>
                    <a:pt x="2168" y="6049"/>
                    <a:pt x="1561" y="5775"/>
                    <a:pt x="965" y="5525"/>
                  </a:cubicBezTo>
                  <a:cubicBezTo>
                    <a:pt x="394" y="5287"/>
                    <a:pt x="191" y="4751"/>
                    <a:pt x="72" y="4203"/>
                  </a:cubicBezTo>
                  <a:cubicBezTo>
                    <a:pt x="1" y="3858"/>
                    <a:pt x="25" y="3513"/>
                    <a:pt x="1" y="3179"/>
                  </a:cubicBezTo>
                  <a:close/>
                  <a:moveTo>
                    <a:pt x="2704" y="1072"/>
                  </a:moveTo>
                  <a:cubicBezTo>
                    <a:pt x="2596" y="1000"/>
                    <a:pt x="2525" y="893"/>
                    <a:pt x="2418" y="869"/>
                  </a:cubicBezTo>
                  <a:cubicBezTo>
                    <a:pt x="2334" y="834"/>
                    <a:pt x="2203" y="858"/>
                    <a:pt x="2120" y="917"/>
                  </a:cubicBezTo>
                  <a:cubicBezTo>
                    <a:pt x="1703" y="1227"/>
                    <a:pt x="1382" y="1608"/>
                    <a:pt x="1203" y="2108"/>
                  </a:cubicBezTo>
                  <a:cubicBezTo>
                    <a:pt x="1156" y="2227"/>
                    <a:pt x="1191" y="2358"/>
                    <a:pt x="1322" y="2417"/>
                  </a:cubicBezTo>
                  <a:cubicBezTo>
                    <a:pt x="1394" y="2441"/>
                    <a:pt x="1525" y="2441"/>
                    <a:pt x="1608" y="2382"/>
                  </a:cubicBezTo>
                  <a:cubicBezTo>
                    <a:pt x="2001" y="2132"/>
                    <a:pt x="2334" y="1786"/>
                    <a:pt x="2584" y="1381"/>
                  </a:cubicBezTo>
                  <a:cubicBezTo>
                    <a:pt x="2644" y="1298"/>
                    <a:pt x="2656" y="1191"/>
                    <a:pt x="2704" y="10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3912933" y="4467598"/>
              <a:ext cx="271761" cy="218566"/>
            </a:xfrm>
            <a:custGeom>
              <a:avLst/>
              <a:gdLst/>
              <a:ahLst/>
              <a:cxnLst/>
              <a:rect l="l" t="t" r="r" b="b"/>
              <a:pathLst>
                <a:path w="7847" h="6311" extrusionOk="0">
                  <a:moveTo>
                    <a:pt x="1" y="3346"/>
                  </a:moveTo>
                  <a:cubicBezTo>
                    <a:pt x="72" y="2811"/>
                    <a:pt x="143" y="2215"/>
                    <a:pt x="227" y="1644"/>
                  </a:cubicBezTo>
                  <a:cubicBezTo>
                    <a:pt x="322" y="1072"/>
                    <a:pt x="644" y="632"/>
                    <a:pt x="1013" y="191"/>
                  </a:cubicBezTo>
                  <a:cubicBezTo>
                    <a:pt x="1096" y="72"/>
                    <a:pt x="1227" y="13"/>
                    <a:pt x="1382" y="13"/>
                  </a:cubicBezTo>
                  <a:cubicBezTo>
                    <a:pt x="1822" y="36"/>
                    <a:pt x="2287" y="1"/>
                    <a:pt x="2727" y="60"/>
                  </a:cubicBezTo>
                  <a:cubicBezTo>
                    <a:pt x="3537" y="155"/>
                    <a:pt x="4358" y="263"/>
                    <a:pt x="5156" y="406"/>
                  </a:cubicBezTo>
                  <a:cubicBezTo>
                    <a:pt x="5406" y="441"/>
                    <a:pt x="5668" y="584"/>
                    <a:pt x="5918" y="644"/>
                  </a:cubicBezTo>
                  <a:cubicBezTo>
                    <a:pt x="6716" y="798"/>
                    <a:pt x="7228" y="1346"/>
                    <a:pt x="7490" y="2037"/>
                  </a:cubicBezTo>
                  <a:cubicBezTo>
                    <a:pt x="7763" y="2751"/>
                    <a:pt x="7847" y="3513"/>
                    <a:pt x="7513" y="4239"/>
                  </a:cubicBezTo>
                  <a:cubicBezTo>
                    <a:pt x="7394" y="4489"/>
                    <a:pt x="7240" y="4751"/>
                    <a:pt x="7097" y="5001"/>
                  </a:cubicBezTo>
                  <a:cubicBezTo>
                    <a:pt x="6930" y="5287"/>
                    <a:pt x="6656" y="5430"/>
                    <a:pt x="6394" y="5561"/>
                  </a:cubicBezTo>
                  <a:cubicBezTo>
                    <a:pt x="6001" y="5763"/>
                    <a:pt x="5608" y="5894"/>
                    <a:pt x="5204" y="6073"/>
                  </a:cubicBezTo>
                  <a:cubicBezTo>
                    <a:pt x="4751" y="6263"/>
                    <a:pt x="4275" y="6311"/>
                    <a:pt x="3822" y="6275"/>
                  </a:cubicBezTo>
                  <a:cubicBezTo>
                    <a:pt x="2941" y="6204"/>
                    <a:pt x="2096" y="6013"/>
                    <a:pt x="1263" y="5704"/>
                  </a:cubicBezTo>
                  <a:cubicBezTo>
                    <a:pt x="560" y="5430"/>
                    <a:pt x="263" y="4894"/>
                    <a:pt x="84" y="4239"/>
                  </a:cubicBezTo>
                  <a:cubicBezTo>
                    <a:pt x="12" y="3942"/>
                    <a:pt x="24" y="3680"/>
                    <a:pt x="1" y="3346"/>
                  </a:cubicBezTo>
                  <a:close/>
                  <a:moveTo>
                    <a:pt x="2679" y="1179"/>
                  </a:moveTo>
                  <a:cubicBezTo>
                    <a:pt x="2679" y="1001"/>
                    <a:pt x="2537" y="834"/>
                    <a:pt x="2406" y="846"/>
                  </a:cubicBezTo>
                  <a:cubicBezTo>
                    <a:pt x="2275" y="870"/>
                    <a:pt x="2120" y="906"/>
                    <a:pt x="2025" y="1001"/>
                  </a:cubicBezTo>
                  <a:cubicBezTo>
                    <a:pt x="1703" y="1263"/>
                    <a:pt x="1453" y="1584"/>
                    <a:pt x="1275" y="1953"/>
                  </a:cubicBezTo>
                  <a:cubicBezTo>
                    <a:pt x="1251" y="2013"/>
                    <a:pt x="1215" y="2072"/>
                    <a:pt x="1215" y="2132"/>
                  </a:cubicBezTo>
                  <a:cubicBezTo>
                    <a:pt x="1227" y="2215"/>
                    <a:pt x="1263" y="2358"/>
                    <a:pt x="1322" y="2394"/>
                  </a:cubicBezTo>
                  <a:cubicBezTo>
                    <a:pt x="1382" y="2441"/>
                    <a:pt x="1525" y="2441"/>
                    <a:pt x="1608" y="2394"/>
                  </a:cubicBezTo>
                  <a:cubicBezTo>
                    <a:pt x="2025" y="2132"/>
                    <a:pt x="2358" y="1787"/>
                    <a:pt x="2632" y="1358"/>
                  </a:cubicBezTo>
                  <a:cubicBezTo>
                    <a:pt x="2644" y="1287"/>
                    <a:pt x="2656" y="1203"/>
                    <a:pt x="2679" y="11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5"/>
          <p:cNvSpPr/>
          <p:nvPr/>
        </p:nvSpPr>
        <p:spPr>
          <a:xfrm>
            <a:off x="6707167" y="1945992"/>
            <a:ext cx="1248671" cy="1221831"/>
          </a:xfrm>
          <a:custGeom>
            <a:avLst/>
            <a:gdLst/>
            <a:ahLst/>
            <a:cxnLst/>
            <a:rect l="l" t="t" r="r" b="b"/>
            <a:pathLst>
              <a:path w="43173" h="42245" extrusionOk="0">
                <a:moveTo>
                  <a:pt x="48" y="42245"/>
                </a:moveTo>
                <a:cubicBezTo>
                  <a:pt x="48" y="39690"/>
                  <a:pt x="-143" y="36245"/>
                  <a:pt x="1983" y="34828"/>
                </a:cubicBezTo>
                <a:cubicBezTo>
                  <a:pt x="10310" y="29276"/>
                  <a:pt x="33112" y="31866"/>
                  <a:pt x="29394" y="22574"/>
                </a:cubicBezTo>
                <a:cubicBezTo>
                  <a:pt x="28497" y="20331"/>
                  <a:pt x="24865" y="19097"/>
                  <a:pt x="22622" y="19994"/>
                </a:cubicBezTo>
                <a:cubicBezTo>
                  <a:pt x="18614" y="21598"/>
                  <a:pt x="17243" y="28097"/>
                  <a:pt x="18429" y="32248"/>
                </a:cubicBezTo>
                <a:cubicBezTo>
                  <a:pt x="20393" y="39119"/>
                  <a:pt x="32863" y="41598"/>
                  <a:pt x="39068" y="38052"/>
                </a:cubicBezTo>
                <a:cubicBezTo>
                  <a:pt x="51102" y="31174"/>
                  <a:pt x="33834" y="7686"/>
                  <a:pt x="2229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34" name="Google Shape;59;p15"/>
          <p:cNvSpPr txBox="1">
            <a:spLocks/>
          </p:cNvSpPr>
          <p:nvPr/>
        </p:nvSpPr>
        <p:spPr>
          <a:xfrm>
            <a:off x="266670" y="4494313"/>
            <a:ext cx="36936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hu-HU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hu-HU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Öko</a:t>
            </a:r>
            <a:r>
              <a:rPr lang="hu-HU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barát utazási-informatikai cég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5" name="Google Shape;59;p15"/>
          <p:cNvSpPr txBox="1">
            <a:spLocks/>
          </p:cNvSpPr>
          <p:nvPr/>
        </p:nvSpPr>
        <p:spPr>
          <a:xfrm>
            <a:off x="0" y="4867471"/>
            <a:ext cx="91440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hu-HU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cégünk (DFTH) utazási irodák informatika korszerűsítésével foglalkozik és a célunk felhasználóbarát rendszerek fejlesztése és alkalmazása. </a:t>
            </a:r>
            <a:endParaRPr 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181" y="3391482"/>
            <a:ext cx="1291046" cy="1481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811" y="-554723"/>
            <a:ext cx="4075625" cy="4075625"/>
          </a:xfrm>
          <a:prstGeom prst="rect">
            <a:avLst/>
          </a:prstGeom>
        </p:spPr>
      </p:pic>
      <p:sp>
        <p:nvSpPr>
          <p:cNvPr id="136" name="Google Shape;59;p15"/>
          <p:cNvSpPr txBox="1">
            <a:spLocks/>
          </p:cNvSpPr>
          <p:nvPr/>
        </p:nvSpPr>
        <p:spPr>
          <a:xfrm>
            <a:off x="384813" y="3733477"/>
            <a:ext cx="36936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hu-HU" sz="1050" dirty="0" smtClean="0"/>
              <a:t>Alapítva: 1993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 smtClean="0"/>
              <a:t>Preferált felhő szolgáltatás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85" name="Google Shape;385;p19"/>
          <p:cNvGrpSpPr/>
          <p:nvPr/>
        </p:nvGrpSpPr>
        <p:grpSpPr>
          <a:xfrm>
            <a:off x="5039168" y="1303809"/>
            <a:ext cx="3611270" cy="413479"/>
            <a:chOff x="3558802" y="4008577"/>
            <a:chExt cx="1866000" cy="117000"/>
          </a:xfrm>
        </p:grpSpPr>
        <p:sp>
          <p:nvSpPr>
            <p:cNvPr id="386" name="Google Shape;386;p19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 rot="5400000" flipH="1">
              <a:off x="3872049" y="3722944"/>
              <a:ext cx="117000" cy="688265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19"/>
          <p:cNvSpPr/>
          <p:nvPr/>
        </p:nvSpPr>
        <p:spPr>
          <a:xfrm>
            <a:off x="4625853" y="1187825"/>
            <a:ext cx="687300" cy="68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19"/>
          <p:cNvGrpSpPr/>
          <p:nvPr/>
        </p:nvGrpSpPr>
        <p:grpSpPr>
          <a:xfrm>
            <a:off x="5039168" y="2171357"/>
            <a:ext cx="3611270" cy="394996"/>
            <a:chOff x="3558802" y="4010957"/>
            <a:chExt cx="1866000" cy="111770"/>
          </a:xfrm>
        </p:grpSpPr>
        <p:sp>
          <p:nvSpPr>
            <p:cNvPr id="394" name="Google Shape;394;p19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 rot="5400000" flipH="1">
              <a:off x="3787187" y="3810186"/>
              <a:ext cx="110008" cy="511549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" name="Google Shape;396;p19"/>
          <p:cNvGrpSpPr/>
          <p:nvPr/>
        </p:nvGrpSpPr>
        <p:grpSpPr>
          <a:xfrm>
            <a:off x="5039168" y="3037198"/>
            <a:ext cx="3611270" cy="393334"/>
            <a:chOff x="3558802" y="4011427"/>
            <a:chExt cx="1866000" cy="111300"/>
          </a:xfrm>
        </p:grpSpPr>
        <p:sp>
          <p:nvSpPr>
            <p:cNvPr id="397" name="Google Shape;397;p19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 rot="5400000" flipH="1">
              <a:off x="3703774" y="3878457"/>
              <a:ext cx="109200" cy="377616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19"/>
          <p:cNvGrpSpPr/>
          <p:nvPr/>
        </p:nvGrpSpPr>
        <p:grpSpPr>
          <a:xfrm>
            <a:off x="5031083" y="3911213"/>
            <a:ext cx="3611270" cy="396676"/>
            <a:chOff x="3558802" y="4010482"/>
            <a:chExt cx="1866000" cy="112245"/>
          </a:xfrm>
        </p:grpSpPr>
        <p:sp>
          <p:nvSpPr>
            <p:cNvPr id="400" name="Google Shape;400;p19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 rot="5400000" flipH="1">
              <a:off x="3660071" y="3924155"/>
              <a:ext cx="110094" cy="282747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" name="Google Shape;403;p19"/>
          <p:cNvSpPr/>
          <p:nvPr/>
        </p:nvSpPr>
        <p:spPr>
          <a:xfrm>
            <a:off x="4641867" y="2057007"/>
            <a:ext cx="655272" cy="6552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9"/>
          <p:cNvSpPr txBox="1"/>
          <p:nvPr/>
        </p:nvSpPr>
        <p:spPr>
          <a:xfrm>
            <a:off x="740149" y="2765894"/>
            <a:ext cx="36021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b="1" dirty="0" smtClean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20,3</a:t>
            </a:r>
            <a:r>
              <a:rPr lang="en" sz="2000" b="1" dirty="0" smtClean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r>
              <a:rPr lang="hu-HU" sz="2000" b="1" dirty="0" smtClean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(317)</a:t>
            </a:r>
            <a:endParaRPr sz="20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08" name="Google Shape;408;p19"/>
          <p:cNvSpPr txBox="1"/>
          <p:nvPr/>
        </p:nvSpPr>
        <p:spPr>
          <a:xfrm>
            <a:off x="740173" y="3151187"/>
            <a:ext cx="31923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800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hu-HU" sz="18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Drive</a:t>
            </a:r>
            <a:endParaRPr sz="1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19"/>
          <p:cNvSpPr txBox="1"/>
          <p:nvPr/>
        </p:nvSpPr>
        <p:spPr>
          <a:xfrm>
            <a:off x="744301" y="1035775"/>
            <a:ext cx="32796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37</a:t>
            </a:r>
            <a:r>
              <a:rPr lang="en" sz="20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r>
              <a:rPr lang="hu-HU" sz="20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(500)</a:t>
            </a:r>
            <a:endParaRPr sz="20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0" name="Google Shape;410;p19"/>
          <p:cNvSpPr txBox="1"/>
          <p:nvPr/>
        </p:nvSpPr>
        <p:spPr>
          <a:xfrm>
            <a:off x="744204" y="1434700"/>
            <a:ext cx="319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hu-HU" sz="18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Google Drive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19"/>
          <p:cNvSpPr txBox="1"/>
          <p:nvPr/>
        </p:nvSpPr>
        <p:spPr>
          <a:xfrm>
            <a:off x="740149" y="2282925"/>
            <a:ext cx="31923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buSzPts val="1100"/>
            </a:pPr>
            <a:r>
              <a:rPr lang="hu-HU" sz="18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Mega</a:t>
            </a:r>
            <a:endParaRPr lang="hu-HU"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19"/>
          <p:cNvSpPr txBox="1"/>
          <p:nvPr/>
        </p:nvSpPr>
        <p:spPr>
          <a:xfrm>
            <a:off x="740050" y="3646618"/>
            <a:ext cx="36021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r>
              <a:rPr lang="en" sz="20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r>
              <a:rPr lang="hu-HU" sz="20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,2</a:t>
            </a:r>
            <a:r>
              <a:rPr lang="en" sz="20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r>
              <a:rPr lang="hu-HU" sz="20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(237)</a:t>
            </a:r>
            <a:endParaRPr sz="20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3" name="Google Shape;413;p19"/>
          <p:cNvSpPr txBox="1"/>
          <p:nvPr/>
        </p:nvSpPr>
        <p:spPr>
          <a:xfrm>
            <a:off x="740251" y="4021375"/>
            <a:ext cx="31923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hu-HU" sz="1800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Dropbox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19"/>
          <p:cNvSpPr/>
          <p:nvPr/>
        </p:nvSpPr>
        <p:spPr>
          <a:xfrm>
            <a:off x="521438" y="1187135"/>
            <a:ext cx="210300" cy="21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9"/>
          <p:cNvSpPr txBox="1"/>
          <p:nvPr/>
        </p:nvSpPr>
        <p:spPr>
          <a:xfrm>
            <a:off x="749294" y="1894913"/>
            <a:ext cx="36021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27,5</a:t>
            </a:r>
            <a:r>
              <a:rPr lang="en" sz="20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r>
              <a:rPr lang="hu-HU" sz="20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(430)</a:t>
            </a:r>
            <a:endParaRPr sz="20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6" name="Google Shape;416;p19"/>
          <p:cNvSpPr/>
          <p:nvPr/>
        </p:nvSpPr>
        <p:spPr>
          <a:xfrm>
            <a:off x="523851" y="2062198"/>
            <a:ext cx="210300" cy="210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9"/>
          <p:cNvSpPr/>
          <p:nvPr/>
        </p:nvSpPr>
        <p:spPr>
          <a:xfrm>
            <a:off x="500055" y="2931304"/>
            <a:ext cx="210300" cy="21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9"/>
          <p:cNvSpPr/>
          <p:nvPr/>
        </p:nvSpPr>
        <p:spPr>
          <a:xfrm>
            <a:off x="515018" y="3809865"/>
            <a:ext cx="210300" cy="210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9"/>
          <p:cNvSpPr/>
          <p:nvPr/>
        </p:nvSpPr>
        <p:spPr>
          <a:xfrm>
            <a:off x="4641903" y="2911075"/>
            <a:ext cx="655200" cy="65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9"/>
          <p:cNvSpPr/>
          <p:nvPr/>
        </p:nvSpPr>
        <p:spPr>
          <a:xfrm>
            <a:off x="4645953" y="3820625"/>
            <a:ext cx="647100" cy="647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Kép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255" y="-351954"/>
            <a:ext cx="1320779" cy="1320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2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hu-HU" dirty="0"/>
              <a:t>Preferált felhő tárhely</a:t>
            </a:r>
            <a:endParaRPr lang="hu-HU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46" name="Google Shape;1046;p25"/>
          <p:cNvGrpSpPr/>
          <p:nvPr/>
        </p:nvGrpSpPr>
        <p:grpSpPr>
          <a:xfrm>
            <a:off x="490013" y="1379327"/>
            <a:ext cx="2952438" cy="2566430"/>
            <a:chOff x="734799" y="2782450"/>
            <a:chExt cx="1571100" cy="1577400"/>
          </a:xfrm>
        </p:grpSpPr>
        <p:cxnSp>
          <p:nvCxnSpPr>
            <p:cNvPr id="1047" name="Google Shape;1047;p25"/>
            <p:cNvCxnSpPr/>
            <p:nvPr/>
          </p:nvCxnSpPr>
          <p:spPr>
            <a:xfrm>
              <a:off x="743025" y="2782450"/>
              <a:ext cx="0" cy="15774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8" name="Google Shape;1048;p25"/>
            <p:cNvCxnSpPr/>
            <p:nvPr/>
          </p:nvCxnSpPr>
          <p:spPr>
            <a:xfrm rot="10800000">
              <a:off x="734799" y="4359850"/>
              <a:ext cx="1571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1" name="Google Shape;1061;p25"/>
          <p:cNvGrpSpPr/>
          <p:nvPr/>
        </p:nvGrpSpPr>
        <p:grpSpPr>
          <a:xfrm>
            <a:off x="706368" y="3056039"/>
            <a:ext cx="344903" cy="340151"/>
            <a:chOff x="2079300" y="4399325"/>
            <a:chExt cx="489850" cy="483100"/>
          </a:xfrm>
        </p:grpSpPr>
        <p:sp>
          <p:nvSpPr>
            <p:cNvPr id="1062" name="Google Shape;1062;p25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63" name="Google Shape;1063;p25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64" name="Google Shape;1064;p25"/>
          <p:cNvGrpSpPr/>
          <p:nvPr/>
        </p:nvGrpSpPr>
        <p:grpSpPr>
          <a:xfrm>
            <a:off x="706368" y="3472289"/>
            <a:ext cx="344903" cy="340151"/>
            <a:chOff x="2079300" y="4399325"/>
            <a:chExt cx="489850" cy="483100"/>
          </a:xfrm>
        </p:grpSpPr>
        <p:sp>
          <p:nvSpPr>
            <p:cNvPr id="1065" name="Google Shape;1065;p25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66" name="Google Shape;1066;p25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70" name="Google Shape;1070;p25"/>
          <p:cNvGrpSpPr/>
          <p:nvPr/>
        </p:nvGrpSpPr>
        <p:grpSpPr>
          <a:xfrm>
            <a:off x="1258619" y="2223539"/>
            <a:ext cx="344903" cy="340151"/>
            <a:chOff x="2079300" y="4399325"/>
            <a:chExt cx="489850" cy="483100"/>
          </a:xfrm>
        </p:grpSpPr>
        <p:sp>
          <p:nvSpPr>
            <p:cNvPr id="1071" name="Google Shape;1071;p25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72" name="Google Shape;1072;p25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73" name="Google Shape;1073;p25"/>
          <p:cNvGrpSpPr/>
          <p:nvPr/>
        </p:nvGrpSpPr>
        <p:grpSpPr>
          <a:xfrm>
            <a:off x="1258619" y="2639789"/>
            <a:ext cx="344903" cy="340151"/>
            <a:chOff x="2079300" y="4399325"/>
            <a:chExt cx="489850" cy="483100"/>
          </a:xfrm>
        </p:grpSpPr>
        <p:sp>
          <p:nvSpPr>
            <p:cNvPr id="1074" name="Google Shape;1074;p25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75" name="Google Shape;1075;p25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76" name="Google Shape;1076;p25"/>
          <p:cNvGrpSpPr/>
          <p:nvPr/>
        </p:nvGrpSpPr>
        <p:grpSpPr>
          <a:xfrm>
            <a:off x="1258619" y="3056039"/>
            <a:ext cx="344903" cy="340151"/>
            <a:chOff x="2079300" y="4399325"/>
            <a:chExt cx="489850" cy="483100"/>
          </a:xfrm>
        </p:grpSpPr>
        <p:sp>
          <p:nvSpPr>
            <p:cNvPr id="1077" name="Google Shape;1077;p25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78" name="Google Shape;1078;p25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79" name="Google Shape;1079;p25"/>
          <p:cNvGrpSpPr/>
          <p:nvPr/>
        </p:nvGrpSpPr>
        <p:grpSpPr>
          <a:xfrm>
            <a:off x="1258619" y="3472289"/>
            <a:ext cx="344903" cy="340151"/>
            <a:chOff x="2079300" y="4399325"/>
            <a:chExt cx="489850" cy="483100"/>
          </a:xfrm>
        </p:grpSpPr>
        <p:sp>
          <p:nvSpPr>
            <p:cNvPr id="1080" name="Google Shape;1080;p25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1" name="Google Shape;1081;p25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85" name="Google Shape;1085;p25"/>
          <p:cNvGrpSpPr/>
          <p:nvPr/>
        </p:nvGrpSpPr>
        <p:grpSpPr>
          <a:xfrm>
            <a:off x="1819601" y="2645760"/>
            <a:ext cx="344903" cy="340151"/>
            <a:chOff x="2079300" y="4399325"/>
            <a:chExt cx="489850" cy="483100"/>
          </a:xfrm>
        </p:grpSpPr>
        <p:sp>
          <p:nvSpPr>
            <p:cNvPr id="1086" name="Google Shape;1086;p25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7" name="Google Shape;1087;p25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88" name="Google Shape;1088;p25"/>
          <p:cNvGrpSpPr/>
          <p:nvPr/>
        </p:nvGrpSpPr>
        <p:grpSpPr>
          <a:xfrm>
            <a:off x="1819601" y="3062010"/>
            <a:ext cx="344903" cy="340151"/>
            <a:chOff x="2079300" y="4399325"/>
            <a:chExt cx="489850" cy="483100"/>
          </a:xfrm>
          <a:solidFill>
            <a:srgbClr val="F8B179"/>
          </a:solidFill>
        </p:grpSpPr>
        <p:sp>
          <p:nvSpPr>
            <p:cNvPr id="1089" name="Google Shape;1089;p25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91" name="Google Shape;1091;p25"/>
          <p:cNvGrpSpPr/>
          <p:nvPr/>
        </p:nvGrpSpPr>
        <p:grpSpPr>
          <a:xfrm>
            <a:off x="1819601" y="3478260"/>
            <a:ext cx="344903" cy="340151"/>
            <a:chOff x="2079300" y="4399325"/>
            <a:chExt cx="489850" cy="483100"/>
          </a:xfrm>
        </p:grpSpPr>
        <p:sp>
          <p:nvSpPr>
            <p:cNvPr id="1092" name="Google Shape;1092;p25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18" name="Google Shape;1118;p25"/>
          <p:cNvGrpSpPr/>
          <p:nvPr/>
        </p:nvGrpSpPr>
        <p:grpSpPr>
          <a:xfrm>
            <a:off x="2327341" y="3044323"/>
            <a:ext cx="344903" cy="340151"/>
            <a:chOff x="2079300" y="4399325"/>
            <a:chExt cx="489850" cy="483100"/>
          </a:xfrm>
        </p:grpSpPr>
        <p:sp>
          <p:nvSpPr>
            <p:cNvPr id="1119" name="Google Shape;1119;p25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20" name="Google Shape;1120;p25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21" name="Google Shape;1121;p25"/>
          <p:cNvGrpSpPr/>
          <p:nvPr/>
        </p:nvGrpSpPr>
        <p:grpSpPr>
          <a:xfrm>
            <a:off x="2327341" y="3472289"/>
            <a:ext cx="344903" cy="340151"/>
            <a:chOff x="2079300" y="4399325"/>
            <a:chExt cx="489850" cy="483100"/>
          </a:xfrm>
        </p:grpSpPr>
        <p:sp>
          <p:nvSpPr>
            <p:cNvPr id="1122" name="Google Shape;1122;p25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23" name="Google Shape;1123;p25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24" name="Google Shape;1124;p25"/>
          <p:cNvGrpSpPr/>
          <p:nvPr/>
        </p:nvGrpSpPr>
        <p:grpSpPr>
          <a:xfrm>
            <a:off x="6422639" y="3069290"/>
            <a:ext cx="247521" cy="244159"/>
            <a:chOff x="2079300" y="4399325"/>
            <a:chExt cx="489850" cy="483100"/>
          </a:xfrm>
        </p:grpSpPr>
        <p:sp>
          <p:nvSpPr>
            <p:cNvPr id="1125" name="Google Shape;1125;p25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26" name="Google Shape;1126;p25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30" name="Google Shape;1130;p25"/>
          <p:cNvGrpSpPr/>
          <p:nvPr/>
        </p:nvGrpSpPr>
        <p:grpSpPr>
          <a:xfrm>
            <a:off x="2888323" y="3449027"/>
            <a:ext cx="344903" cy="340151"/>
            <a:chOff x="2079300" y="4399325"/>
            <a:chExt cx="489850" cy="483100"/>
          </a:xfrm>
        </p:grpSpPr>
        <p:sp>
          <p:nvSpPr>
            <p:cNvPr id="1131" name="Google Shape;1131;p25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32" name="Google Shape;1132;p25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136" name="Google Shape;1136;p25"/>
          <p:cNvSpPr txBox="1"/>
          <p:nvPr/>
        </p:nvSpPr>
        <p:spPr>
          <a:xfrm>
            <a:off x="4448526" y="3336507"/>
            <a:ext cx="12972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1-5TB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37" name="Google Shape;1137;p25"/>
          <p:cNvSpPr txBox="1"/>
          <p:nvPr/>
        </p:nvSpPr>
        <p:spPr>
          <a:xfrm>
            <a:off x="5898026" y="3336507"/>
            <a:ext cx="12972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&gt;5TB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42" name="Google Shape;1142;p25"/>
          <p:cNvSpPr txBox="1"/>
          <p:nvPr/>
        </p:nvSpPr>
        <p:spPr>
          <a:xfrm>
            <a:off x="4448526" y="2453395"/>
            <a:ext cx="12972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hu-HU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&lt;</a:t>
            </a:r>
            <a:r>
              <a:rPr lang="hu-HU" sz="16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250GB</a:t>
            </a:r>
            <a:endParaRPr lang="hu-HU"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43" name="Google Shape;1143;p25"/>
          <p:cNvSpPr txBox="1"/>
          <p:nvPr/>
        </p:nvSpPr>
        <p:spPr>
          <a:xfrm>
            <a:off x="5898026" y="2453395"/>
            <a:ext cx="12972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hu-HU" sz="16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250-500GB</a:t>
            </a:r>
            <a:endParaRPr lang="hu-HU"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44" name="Google Shape;1144;p25"/>
          <p:cNvSpPr txBox="1"/>
          <p:nvPr/>
        </p:nvSpPr>
        <p:spPr>
          <a:xfrm>
            <a:off x="7347476" y="2453395"/>
            <a:ext cx="12972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hu-HU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500-999GB</a:t>
            </a:r>
          </a:p>
        </p:txBody>
      </p:sp>
      <p:grpSp>
        <p:nvGrpSpPr>
          <p:cNvPr id="1145" name="Google Shape;1145;p25"/>
          <p:cNvGrpSpPr/>
          <p:nvPr/>
        </p:nvGrpSpPr>
        <p:grpSpPr>
          <a:xfrm>
            <a:off x="5001714" y="3069290"/>
            <a:ext cx="247521" cy="244159"/>
            <a:chOff x="2079300" y="4399325"/>
            <a:chExt cx="489850" cy="483100"/>
          </a:xfrm>
        </p:grpSpPr>
        <p:sp>
          <p:nvSpPr>
            <p:cNvPr id="1146" name="Google Shape;1146;p25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47" name="Google Shape;1147;p25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51" name="Google Shape;1151;p25"/>
          <p:cNvGrpSpPr/>
          <p:nvPr/>
        </p:nvGrpSpPr>
        <p:grpSpPr>
          <a:xfrm>
            <a:off x="6408464" y="2185645"/>
            <a:ext cx="247521" cy="244159"/>
            <a:chOff x="2079300" y="4399325"/>
            <a:chExt cx="489850" cy="483100"/>
          </a:xfrm>
        </p:grpSpPr>
        <p:sp>
          <p:nvSpPr>
            <p:cNvPr id="1152" name="Google Shape;1152;p25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53" name="Google Shape;1153;p25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54" name="Google Shape;1154;p25"/>
          <p:cNvGrpSpPr/>
          <p:nvPr/>
        </p:nvGrpSpPr>
        <p:grpSpPr>
          <a:xfrm>
            <a:off x="4987539" y="2185645"/>
            <a:ext cx="247521" cy="244159"/>
            <a:chOff x="2079300" y="4399325"/>
            <a:chExt cx="489850" cy="483100"/>
          </a:xfrm>
        </p:grpSpPr>
        <p:sp>
          <p:nvSpPr>
            <p:cNvPr id="1155" name="Google Shape;1155;p25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56" name="Google Shape;1156;p25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57" name="Google Shape;1157;p25"/>
          <p:cNvGrpSpPr/>
          <p:nvPr/>
        </p:nvGrpSpPr>
        <p:grpSpPr>
          <a:xfrm>
            <a:off x="7858201" y="2185645"/>
            <a:ext cx="247521" cy="244159"/>
            <a:chOff x="2079300" y="4399325"/>
            <a:chExt cx="489850" cy="483100"/>
          </a:xfrm>
          <a:solidFill>
            <a:srgbClr val="F54C19"/>
          </a:solidFill>
        </p:grpSpPr>
        <p:sp>
          <p:nvSpPr>
            <p:cNvPr id="1158" name="Google Shape;1158;p25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160" name="Google Shape;1160;p25"/>
          <p:cNvSpPr txBox="1"/>
          <p:nvPr/>
        </p:nvSpPr>
        <p:spPr>
          <a:xfrm>
            <a:off x="538400" y="4025575"/>
            <a:ext cx="6810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20,1</a:t>
            </a:r>
            <a:r>
              <a:rPr lang="en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lang="hu-HU" b="1" dirty="0" smtClean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314</a:t>
            </a:r>
            <a:endParaRPr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61" name="Google Shape;1161;p25"/>
          <p:cNvSpPr txBox="1"/>
          <p:nvPr/>
        </p:nvSpPr>
        <p:spPr>
          <a:xfrm>
            <a:off x="1095925" y="4025575"/>
            <a:ext cx="6702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30,9</a:t>
            </a:r>
            <a:r>
              <a:rPr lang="en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lang="hu-HU" b="1" dirty="0" smtClean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483</a:t>
            </a:r>
            <a:endParaRPr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62" name="Google Shape;1162;p25"/>
          <p:cNvSpPr txBox="1"/>
          <p:nvPr/>
        </p:nvSpPr>
        <p:spPr>
          <a:xfrm>
            <a:off x="1656950" y="4025575"/>
            <a:ext cx="6702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10,8</a:t>
            </a:r>
            <a:r>
              <a:rPr lang="en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lang="hu-HU" b="1" dirty="0" smtClean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169</a:t>
            </a:r>
            <a:endParaRPr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63" name="Google Shape;1163;p25"/>
          <p:cNvSpPr txBox="1"/>
          <p:nvPr/>
        </p:nvSpPr>
        <p:spPr>
          <a:xfrm>
            <a:off x="2209200" y="4025575"/>
            <a:ext cx="6702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20,6</a:t>
            </a:r>
            <a:r>
              <a:rPr lang="en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lang="hu-HU" b="1" dirty="0" smtClean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322</a:t>
            </a:r>
            <a:endParaRPr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64" name="Google Shape;1164;p25"/>
          <p:cNvSpPr txBox="1"/>
          <p:nvPr/>
        </p:nvSpPr>
        <p:spPr>
          <a:xfrm>
            <a:off x="2772250" y="4025575"/>
            <a:ext cx="6702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17,5</a:t>
            </a:r>
            <a:r>
              <a:rPr lang="en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lang="hu-HU" b="1" dirty="0" smtClean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273</a:t>
            </a:r>
            <a:endParaRPr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23" name="Kép 1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255" y="-351954"/>
            <a:ext cx="1320779" cy="1320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34"/>
          <p:cNvSpPr/>
          <p:nvPr/>
        </p:nvSpPr>
        <p:spPr>
          <a:xfrm>
            <a:off x="4875903" y="2108214"/>
            <a:ext cx="1433100" cy="1433400"/>
          </a:xfrm>
          <a:prstGeom prst="pie">
            <a:avLst>
              <a:gd name="adj1" fmla="val 11312718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5" name="Google Shape;1875;p34"/>
          <p:cNvSpPr/>
          <p:nvPr/>
        </p:nvSpPr>
        <p:spPr>
          <a:xfrm>
            <a:off x="2732101" y="2108214"/>
            <a:ext cx="1433100" cy="1433400"/>
          </a:xfrm>
          <a:prstGeom prst="pie">
            <a:avLst>
              <a:gd name="adj1" fmla="val 954300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p34"/>
          <p:cNvSpPr/>
          <p:nvPr/>
        </p:nvSpPr>
        <p:spPr>
          <a:xfrm>
            <a:off x="588300" y="2108214"/>
            <a:ext cx="1433100" cy="1433400"/>
          </a:xfrm>
          <a:prstGeom prst="pie">
            <a:avLst>
              <a:gd name="adj1" fmla="val 6763334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3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hu-HU" dirty="0"/>
              <a:t>Preferált </a:t>
            </a:r>
            <a:r>
              <a:rPr lang="hu-HU" dirty="0" smtClean="0"/>
              <a:t>RAM mennyiség</a:t>
            </a:r>
            <a:endParaRPr lang="hu-HU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79" name="Google Shape;1879;p34"/>
          <p:cNvSpPr txBox="1"/>
          <p:nvPr/>
        </p:nvSpPr>
        <p:spPr>
          <a:xfrm>
            <a:off x="615892" y="3691502"/>
            <a:ext cx="13779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&lt;32Gb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81" name="Google Shape;1881;p34"/>
          <p:cNvSpPr txBox="1"/>
          <p:nvPr/>
        </p:nvSpPr>
        <p:spPr>
          <a:xfrm>
            <a:off x="2804006" y="3705189"/>
            <a:ext cx="13779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32-64GB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83" name="Google Shape;1883;p34"/>
          <p:cNvSpPr txBox="1"/>
          <p:nvPr/>
        </p:nvSpPr>
        <p:spPr>
          <a:xfrm>
            <a:off x="4989157" y="3700799"/>
            <a:ext cx="13779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64-256GB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84" name="Google Shape;1884;p34"/>
          <p:cNvSpPr txBox="1"/>
          <p:nvPr/>
        </p:nvSpPr>
        <p:spPr>
          <a:xfrm>
            <a:off x="483742" y="1531600"/>
            <a:ext cx="16422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1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42,1</a:t>
            </a:r>
            <a:r>
              <a:rPr lang="en" sz="21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lang="hu-HU" sz="2100" b="1" dirty="0" smtClean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1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657</a:t>
            </a:r>
            <a:endParaRPr sz="21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85" name="Google Shape;1885;p34"/>
          <p:cNvSpPr txBox="1"/>
          <p:nvPr/>
        </p:nvSpPr>
        <p:spPr>
          <a:xfrm>
            <a:off x="2671856" y="1539175"/>
            <a:ext cx="16422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1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25,5</a:t>
            </a:r>
            <a:r>
              <a:rPr lang="en" sz="21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lang="hu-HU" sz="2100" b="1" dirty="0" smtClean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1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398</a:t>
            </a:r>
            <a:endParaRPr sz="21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86" name="Google Shape;1886;p34"/>
          <p:cNvSpPr txBox="1"/>
          <p:nvPr/>
        </p:nvSpPr>
        <p:spPr>
          <a:xfrm>
            <a:off x="4857007" y="1524000"/>
            <a:ext cx="16422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1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17</a:t>
            </a:r>
            <a:r>
              <a:rPr lang="en" sz="21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lang="hu-HU" sz="2100" b="1" dirty="0" smtClean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1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266</a:t>
            </a:r>
            <a:endParaRPr sz="21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87" name="Google Shape;1887;p34"/>
          <p:cNvSpPr/>
          <p:nvPr/>
        </p:nvSpPr>
        <p:spPr>
          <a:xfrm>
            <a:off x="7019704" y="2108214"/>
            <a:ext cx="1433100" cy="1433400"/>
          </a:xfrm>
          <a:prstGeom prst="pie">
            <a:avLst>
              <a:gd name="adj1" fmla="val 13467300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34"/>
          <p:cNvSpPr txBox="1"/>
          <p:nvPr/>
        </p:nvSpPr>
        <p:spPr>
          <a:xfrm>
            <a:off x="7151857" y="3700799"/>
            <a:ext cx="13779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256-512GB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90" name="Google Shape;1890;p34"/>
          <p:cNvSpPr txBox="1"/>
          <p:nvPr/>
        </p:nvSpPr>
        <p:spPr>
          <a:xfrm>
            <a:off x="7019707" y="1524000"/>
            <a:ext cx="16422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1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15,4</a:t>
            </a:r>
            <a:r>
              <a:rPr lang="en" sz="21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lang="hu-HU" sz="2100" b="1" dirty="0" smtClean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1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240</a:t>
            </a:r>
            <a:endParaRPr sz="21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9" name="Kép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255" y="-351954"/>
            <a:ext cx="1320779" cy="1320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hu-HU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Preferált </a:t>
            </a:r>
            <a:r>
              <a:rPr lang="hu-HU" b="1" dirty="0" smtClean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processzor</a:t>
            </a:r>
            <a:r>
              <a:rPr lang="hu-HU" b="1" dirty="0" smtClean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hu-HU" b="1" dirty="0" smtClean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HDD/SSD</a:t>
            </a:r>
            <a:endParaRPr lang="hu-HU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13" name="Google Shape;2213;p38"/>
          <p:cNvSpPr/>
          <p:nvPr/>
        </p:nvSpPr>
        <p:spPr>
          <a:xfrm>
            <a:off x="3101642" y="1283038"/>
            <a:ext cx="2940600" cy="294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38"/>
          <p:cNvSpPr/>
          <p:nvPr/>
        </p:nvSpPr>
        <p:spPr>
          <a:xfrm>
            <a:off x="4573100" y="2756950"/>
            <a:ext cx="1469400" cy="14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38"/>
          <p:cNvSpPr txBox="1"/>
          <p:nvPr/>
        </p:nvSpPr>
        <p:spPr>
          <a:xfrm>
            <a:off x="7786995" y="3236050"/>
            <a:ext cx="8913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SSD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17" name="Google Shape;2217;p38"/>
          <p:cNvSpPr txBox="1"/>
          <p:nvPr/>
        </p:nvSpPr>
        <p:spPr>
          <a:xfrm>
            <a:off x="4572849" y="2871613"/>
            <a:ext cx="1469400" cy="119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b="1" dirty="0" smtClean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32,7</a:t>
            </a:r>
            <a:r>
              <a:rPr lang="en" sz="3000" b="1" dirty="0" smtClean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lang="hu-HU" sz="3000" b="1" dirty="0" smtClean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b="1" dirty="0" smtClean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511</a:t>
            </a:r>
            <a:endParaRPr sz="30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18" name="Google Shape;2218;p38"/>
          <p:cNvSpPr txBox="1"/>
          <p:nvPr/>
        </p:nvSpPr>
        <p:spPr>
          <a:xfrm>
            <a:off x="4572949" y="1374624"/>
            <a:ext cx="1469400" cy="1290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b="1" dirty="0" smtClean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67,3</a:t>
            </a:r>
            <a:r>
              <a:rPr lang="en" sz="3000" b="1" dirty="0" smtClean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lang="hu-HU" sz="3000" b="1" dirty="0" smtClean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b="1" dirty="0" smtClean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1050</a:t>
            </a:r>
            <a:endParaRPr sz="30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20" name="Google Shape;2220;p38"/>
          <p:cNvSpPr txBox="1"/>
          <p:nvPr/>
        </p:nvSpPr>
        <p:spPr>
          <a:xfrm>
            <a:off x="7792895" y="1294275"/>
            <a:ext cx="8913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HDD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221" name="Google Shape;2221;p38"/>
          <p:cNvCxnSpPr>
            <a:stCxn id="2220" idx="1"/>
          </p:cNvCxnSpPr>
          <p:nvPr/>
        </p:nvCxnSpPr>
        <p:spPr>
          <a:xfrm rot="10800000">
            <a:off x="5973995" y="1445775"/>
            <a:ext cx="18189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222" name="Google Shape;2222;p38"/>
          <p:cNvCxnSpPr>
            <a:stCxn id="2216" idx="1"/>
          </p:cNvCxnSpPr>
          <p:nvPr/>
        </p:nvCxnSpPr>
        <p:spPr>
          <a:xfrm flipH="1">
            <a:off x="5997795" y="3387550"/>
            <a:ext cx="1789200" cy="201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224" name="Google Shape;2224;p38"/>
          <p:cNvSpPr txBox="1"/>
          <p:nvPr/>
        </p:nvSpPr>
        <p:spPr>
          <a:xfrm>
            <a:off x="466246" y="3248925"/>
            <a:ext cx="8913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AMD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26" name="Google Shape;2226;p38"/>
          <p:cNvSpPr txBox="1"/>
          <p:nvPr/>
        </p:nvSpPr>
        <p:spPr>
          <a:xfrm>
            <a:off x="472145" y="1288125"/>
            <a:ext cx="8913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Intel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227" name="Google Shape;2227;p38"/>
          <p:cNvCxnSpPr>
            <a:stCxn id="2224" idx="3"/>
          </p:cNvCxnSpPr>
          <p:nvPr/>
        </p:nvCxnSpPr>
        <p:spPr>
          <a:xfrm>
            <a:off x="1357546" y="3400425"/>
            <a:ext cx="1801200" cy="72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228" name="Google Shape;2228;p38"/>
          <p:cNvCxnSpPr>
            <a:stCxn id="2226" idx="3"/>
          </p:cNvCxnSpPr>
          <p:nvPr/>
        </p:nvCxnSpPr>
        <p:spPr>
          <a:xfrm>
            <a:off x="1363445" y="1439625"/>
            <a:ext cx="2106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229" name="Google Shape;2229;p38"/>
          <p:cNvSpPr/>
          <p:nvPr/>
        </p:nvSpPr>
        <p:spPr>
          <a:xfrm>
            <a:off x="3101650" y="2749850"/>
            <a:ext cx="1469400" cy="1473825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0" name="Google Shape;2230;p38"/>
          <p:cNvSpPr txBox="1"/>
          <p:nvPr/>
        </p:nvSpPr>
        <p:spPr>
          <a:xfrm>
            <a:off x="3103800" y="2871612"/>
            <a:ext cx="1469400" cy="1195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</a:t>
            </a:r>
            <a:r>
              <a:rPr lang="en" sz="3000" b="1" dirty="0" smtClean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r>
              <a:rPr lang="hu-HU" sz="3000" b="1" dirty="0" smtClean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,1</a:t>
            </a:r>
            <a:r>
              <a:rPr lang="en" sz="3000" b="1" dirty="0" smtClean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lang="hu-HU" sz="3000" b="1" dirty="0" smtClean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b="1" dirty="0" smtClean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1016</a:t>
            </a:r>
            <a:endParaRPr sz="30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31" name="Google Shape;2231;p38"/>
          <p:cNvSpPr/>
          <p:nvPr/>
        </p:nvSpPr>
        <p:spPr>
          <a:xfrm>
            <a:off x="3103800" y="1283050"/>
            <a:ext cx="1469400" cy="14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2" name="Google Shape;2232;p38"/>
          <p:cNvSpPr txBox="1"/>
          <p:nvPr/>
        </p:nvSpPr>
        <p:spPr>
          <a:xfrm>
            <a:off x="3103800" y="1390000"/>
            <a:ext cx="1469400" cy="1275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r>
              <a:rPr lang="hu-HU" sz="3000" b="1" dirty="0" smtClean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4,9</a:t>
            </a:r>
            <a:r>
              <a:rPr lang="en" sz="3000" b="1" dirty="0" smtClean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lang="hu-HU" sz="3000" b="1" dirty="0" smtClean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b="1" dirty="0" smtClean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545</a:t>
            </a:r>
            <a:endParaRPr sz="30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0" name="Kép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255" y="-351954"/>
            <a:ext cx="1320779" cy="1320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2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hu-HU" b="1" dirty="0"/>
              <a:t>Preferált lokális tárhely</a:t>
            </a:r>
            <a:endParaRPr lang="hu-HU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171" name="Google Shape;1171;p26"/>
          <p:cNvGrpSpPr/>
          <p:nvPr/>
        </p:nvGrpSpPr>
        <p:grpSpPr>
          <a:xfrm>
            <a:off x="6713003" y="1180229"/>
            <a:ext cx="1503524" cy="1829412"/>
            <a:chOff x="2332275" y="1617275"/>
            <a:chExt cx="1090775" cy="1327200"/>
          </a:xfrm>
        </p:grpSpPr>
        <p:sp>
          <p:nvSpPr>
            <p:cNvPr id="1172" name="Google Shape;1172;p26"/>
            <p:cNvSpPr/>
            <p:nvPr/>
          </p:nvSpPr>
          <p:spPr>
            <a:xfrm>
              <a:off x="2507425" y="1792400"/>
              <a:ext cx="740375" cy="740375"/>
            </a:xfrm>
            <a:custGeom>
              <a:avLst/>
              <a:gdLst/>
              <a:ahLst/>
              <a:cxnLst/>
              <a:rect l="l" t="t" r="r" b="b"/>
              <a:pathLst>
                <a:path w="29615" h="29615" extrusionOk="0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2000" b="1" dirty="0" smtClean="0"/>
                <a:t>11,7%</a:t>
              </a:r>
              <a:endParaRPr sz="2000" b="1" dirty="0"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2332275" y="1617275"/>
              <a:ext cx="1090775" cy="1273950"/>
            </a:xfrm>
            <a:custGeom>
              <a:avLst/>
              <a:gdLst/>
              <a:ahLst/>
              <a:cxnLst/>
              <a:rect l="l" t="t" r="r" b="b"/>
              <a:pathLst>
                <a:path w="43631" h="50958" extrusionOk="0">
                  <a:moveTo>
                    <a:pt x="21816" y="0"/>
                  </a:moveTo>
                  <a:cubicBezTo>
                    <a:pt x="9786" y="0"/>
                    <a:pt x="1" y="9788"/>
                    <a:pt x="1" y="21814"/>
                  </a:cubicBezTo>
                  <a:cubicBezTo>
                    <a:pt x="12" y="22289"/>
                    <a:pt x="402" y="22672"/>
                    <a:pt x="880" y="22672"/>
                  </a:cubicBezTo>
                  <a:cubicBezTo>
                    <a:pt x="1355" y="22672"/>
                    <a:pt x="1745" y="22289"/>
                    <a:pt x="1756" y="21814"/>
                  </a:cubicBezTo>
                  <a:cubicBezTo>
                    <a:pt x="1756" y="10757"/>
                    <a:pt x="10754" y="1755"/>
                    <a:pt x="21812" y="1755"/>
                  </a:cubicBezTo>
                  <a:cubicBezTo>
                    <a:pt x="32869" y="1755"/>
                    <a:pt x="41871" y="10753"/>
                    <a:pt x="41871" y="21814"/>
                  </a:cubicBezTo>
                  <a:cubicBezTo>
                    <a:pt x="41871" y="32872"/>
                    <a:pt x="32873" y="41870"/>
                    <a:pt x="21816" y="41870"/>
                  </a:cubicBezTo>
                  <a:cubicBezTo>
                    <a:pt x="21329" y="41870"/>
                    <a:pt x="20936" y="42263"/>
                    <a:pt x="20936" y="42750"/>
                  </a:cubicBezTo>
                  <a:lnTo>
                    <a:pt x="20936" y="50957"/>
                  </a:lnTo>
                  <a:lnTo>
                    <a:pt x="22691" y="50942"/>
                  </a:lnTo>
                  <a:lnTo>
                    <a:pt x="22691" y="43610"/>
                  </a:lnTo>
                  <a:cubicBezTo>
                    <a:pt x="34317" y="43147"/>
                    <a:pt x="43630" y="33547"/>
                    <a:pt x="43627" y="21814"/>
                  </a:cubicBezTo>
                  <a:cubicBezTo>
                    <a:pt x="43627" y="9785"/>
                    <a:pt x="33842" y="0"/>
                    <a:pt x="21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2727925" y="2771175"/>
              <a:ext cx="300950" cy="173300"/>
            </a:xfrm>
            <a:custGeom>
              <a:avLst/>
              <a:gdLst/>
              <a:ahLst/>
              <a:cxnLst/>
              <a:rect l="l" t="t" r="r" b="b"/>
              <a:pathLst>
                <a:path w="12038" h="6932" extrusionOk="0">
                  <a:moveTo>
                    <a:pt x="11088" y="1"/>
                  </a:moveTo>
                  <a:cubicBezTo>
                    <a:pt x="10863" y="1"/>
                    <a:pt x="10637" y="87"/>
                    <a:pt x="10465" y="260"/>
                  </a:cubicBezTo>
                  <a:lnTo>
                    <a:pt x="6869" y="3859"/>
                  </a:lnTo>
                  <a:lnTo>
                    <a:pt x="5982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5" y="102"/>
                    <a:pt x="990" y="102"/>
                  </a:cubicBezTo>
                  <a:cubicBezTo>
                    <a:pt x="731" y="102"/>
                    <a:pt x="475" y="214"/>
                    <a:pt x="297" y="427"/>
                  </a:cubicBezTo>
                  <a:cubicBezTo>
                    <a:pt x="1" y="783"/>
                    <a:pt x="27" y="1306"/>
                    <a:pt x="353" y="1636"/>
                  </a:cubicBezTo>
                  <a:lnTo>
                    <a:pt x="5388" y="6675"/>
                  </a:lnTo>
                  <a:cubicBezTo>
                    <a:pt x="5561" y="6846"/>
                    <a:pt x="5785" y="6931"/>
                    <a:pt x="6010" y="6931"/>
                  </a:cubicBezTo>
                  <a:cubicBezTo>
                    <a:pt x="6234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9" y="1250"/>
                    <a:pt x="12038" y="668"/>
                    <a:pt x="11711" y="260"/>
                  </a:cubicBezTo>
                  <a:cubicBezTo>
                    <a:pt x="11539" y="87"/>
                    <a:pt x="11313" y="1"/>
                    <a:pt x="11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26"/>
          <p:cNvSpPr/>
          <p:nvPr/>
        </p:nvSpPr>
        <p:spPr>
          <a:xfrm>
            <a:off x="6817275" y="3142837"/>
            <a:ext cx="12972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6" name="Google Shape;1176;p26"/>
          <p:cNvSpPr txBox="1"/>
          <p:nvPr/>
        </p:nvSpPr>
        <p:spPr>
          <a:xfrm>
            <a:off x="6963525" y="3226035"/>
            <a:ext cx="10047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 smtClean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&gt;5TB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178" name="Google Shape;1178;p26"/>
          <p:cNvGrpSpPr/>
          <p:nvPr/>
        </p:nvGrpSpPr>
        <p:grpSpPr>
          <a:xfrm>
            <a:off x="5257452" y="1192667"/>
            <a:ext cx="1503352" cy="1829412"/>
            <a:chOff x="3379425" y="1617275"/>
            <a:chExt cx="1090650" cy="1327200"/>
          </a:xfrm>
        </p:grpSpPr>
        <p:sp>
          <p:nvSpPr>
            <p:cNvPr id="1179" name="Google Shape;1179;p26"/>
            <p:cNvSpPr/>
            <p:nvPr/>
          </p:nvSpPr>
          <p:spPr>
            <a:xfrm>
              <a:off x="3554475" y="1792400"/>
              <a:ext cx="740475" cy="740375"/>
            </a:xfrm>
            <a:custGeom>
              <a:avLst/>
              <a:gdLst/>
              <a:ahLst/>
              <a:cxnLst/>
              <a:rect l="l" t="t" r="r" b="b"/>
              <a:pathLst>
                <a:path w="29619" h="29615" extrusionOk="0">
                  <a:moveTo>
                    <a:pt x="14809" y="1"/>
                  </a:moveTo>
                  <a:cubicBezTo>
                    <a:pt x="6631" y="1"/>
                    <a:pt x="0" y="6631"/>
                    <a:pt x="0" y="14809"/>
                  </a:cubicBezTo>
                  <a:cubicBezTo>
                    <a:pt x="0" y="22988"/>
                    <a:pt x="6631" y="29615"/>
                    <a:pt x="14809" y="29615"/>
                  </a:cubicBezTo>
                  <a:cubicBezTo>
                    <a:pt x="22987" y="29615"/>
                    <a:pt x="29618" y="22988"/>
                    <a:pt x="29618" y="14809"/>
                  </a:cubicBezTo>
                  <a:cubicBezTo>
                    <a:pt x="29618" y="6631"/>
                    <a:pt x="22987" y="1"/>
                    <a:pt x="148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2000" b="1" dirty="0" smtClean="0"/>
                <a:t>8,5%</a:t>
              </a:r>
              <a:endParaRPr sz="2000" b="1" dirty="0"/>
            </a:p>
          </p:txBody>
        </p:sp>
        <p:sp>
          <p:nvSpPr>
            <p:cNvPr id="1180" name="Google Shape;1180;p26"/>
            <p:cNvSpPr/>
            <p:nvPr/>
          </p:nvSpPr>
          <p:spPr>
            <a:xfrm>
              <a:off x="3379425" y="1617275"/>
              <a:ext cx="1090650" cy="1273950"/>
            </a:xfrm>
            <a:custGeom>
              <a:avLst/>
              <a:gdLst/>
              <a:ahLst/>
              <a:cxnLst/>
              <a:rect l="l" t="t" r="r" b="b"/>
              <a:pathLst>
                <a:path w="43626" h="50958" extrusionOk="0">
                  <a:moveTo>
                    <a:pt x="21811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8" y="22289"/>
                    <a:pt x="401" y="22672"/>
                    <a:pt x="876" y="22672"/>
                  </a:cubicBezTo>
                  <a:cubicBezTo>
                    <a:pt x="1355" y="22672"/>
                    <a:pt x="1744" y="22289"/>
                    <a:pt x="1755" y="21814"/>
                  </a:cubicBezTo>
                  <a:cubicBezTo>
                    <a:pt x="1755" y="10757"/>
                    <a:pt x="10754" y="1755"/>
                    <a:pt x="21811" y="1755"/>
                  </a:cubicBezTo>
                  <a:cubicBezTo>
                    <a:pt x="32869" y="1755"/>
                    <a:pt x="41867" y="10753"/>
                    <a:pt x="41867" y="21814"/>
                  </a:cubicBezTo>
                  <a:cubicBezTo>
                    <a:pt x="41871" y="32872"/>
                    <a:pt x="32869" y="41870"/>
                    <a:pt x="21811" y="41870"/>
                  </a:cubicBezTo>
                  <a:cubicBezTo>
                    <a:pt x="21329" y="41870"/>
                    <a:pt x="20932" y="42263"/>
                    <a:pt x="20935" y="42750"/>
                  </a:cubicBezTo>
                  <a:lnTo>
                    <a:pt x="20935" y="50957"/>
                  </a:lnTo>
                  <a:lnTo>
                    <a:pt x="22691" y="50942"/>
                  </a:lnTo>
                  <a:lnTo>
                    <a:pt x="22691" y="43610"/>
                  </a:lnTo>
                  <a:cubicBezTo>
                    <a:pt x="34312" y="43147"/>
                    <a:pt x="43626" y="33547"/>
                    <a:pt x="43626" y="21814"/>
                  </a:cubicBezTo>
                  <a:cubicBezTo>
                    <a:pt x="43626" y="9785"/>
                    <a:pt x="33841" y="0"/>
                    <a:pt x="21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6"/>
            <p:cNvSpPr/>
            <p:nvPr/>
          </p:nvSpPr>
          <p:spPr>
            <a:xfrm>
              <a:off x="3775050" y="2771175"/>
              <a:ext cx="300875" cy="173300"/>
            </a:xfrm>
            <a:custGeom>
              <a:avLst/>
              <a:gdLst/>
              <a:ahLst/>
              <a:cxnLst/>
              <a:rect l="l" t="t" r="r" b="b"/>
              <a:pathLst>
                <a:path w="12035" h="6932" extrusionOk="0">
                  <a:moveTo>
                    <a:pt x="11087" y="1"/>
                  </a:moveTo>
                  <a:cubicBezTo>
                    <a:pt x="10861" y="1"/>
                    <a:pt x="10636" y="87"/>
                    <a:pt x="10465" y="260"/>
                  </a:cubicBezTo>
                  <a:lnTo>
                    <a:pt x="6866" y="3859"/>
                  </a:lnTo>
                  <a:lnTo>
                    <a:pt x="5979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6" y="102"/>
                    <a:pt x="990" y="102"/>
                  </a:cubicBezTo>
                  <a:cubicBezTo>
                    <a:pt x="731" y="102"/>
                    <a:pt x="475" y="214"/>
                    <a:pt x="298" y="427"/>
                  </a:cubicBezTo>
                  <a:cubicBezTo>
                    <a:pt x="1" y="783"/>
                    <a:pt x="23" y="1306"/>
                    <a:pt x="350" y="1636"/>
                  </a:cubicBezTo>
                  <a:lnTo>
                    <a:pt x="5389" y="6675"/>
                  </a:lnTo>
                  <a:cubicBezTo>
                    <a:pt x="5559" y="6846"/>
                    <a:pt x="5784" y="6931"/>
                    <a:pt x="6009" y="6931"/>
                  </a:cubicBezTo>
                  <a:cubicBezTo>
                    <a:pt x="6234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6" y="1250"/>
                    <a:pt x="12034" y="668"/>
                    <a:pt x="11712" y="260"/>
                  </a:cubicBezTo>
                  <a:cubicBezTo>
                    <a:pt x="11539" y="87"/>
                    <a:pt x="11313" y="1"/>
                    <a:pt x="110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" name="Google Shape;1182;p26"/>
          <p:cNvGrpSpPr/>
          <p:nvPr/>
        </p:nvGrpSpPr>
        <p:grpSpPr>
          <a:xfrm>
            <a:off x="3814060" y="1192667"/>
            <a:ext cx="1503524" cy="1829412"/>
            <a:chOff x="2332275" y="1617275"/>
            <a:chExt cx="1090775" cy="1327200"/>
          </a:xfrm>
        </p:grpSpPr>
        <p:sp>
          <p:nvSpPr>
            <p:cNvPr id="1183" name="Google Shape;1183;p26"/>
            <p:cNvSpPr/>
            <p:nvPr/>
          </p:nvSpPr>
          <p:spPr>
            <a:xfrm>
              <a:off x="2507425" y="1792400"/>
              <a:ext cx="740375" cy="740375"/>
            </a:xfrm>
            <a:custGeom>
              <a:avLst/>
              <a:gdLst/>
              <a:ahLst/>
              <a:cxnLst/>
              <a:rect l="l" t="t" r="r" b="b"/>
              <a:pathLst>
                <a:path w="29615" h="29615" extrusionOk="0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2000" b="1" dirty="0" smtClean="0"/>
                <a:t>24,3%</a:t>
              </a:r>
              <a:endParaRPr sz="2000" b="1" dirty="0"/>
            </a:p>
          </p:txBody>
        </p:sp>
        <p:sp>
          <p:nvSpPr>
            <p:cNvPr id="1184" name="Google Shape;1184;p26"/>
            <p:cNvSpPr/>
            <p:nvPr/>
          </p:nvSpPr>
          <p:spPr>
            <a:xfrm>
              <a:off x="2332275" y="1617275"/>
              <a:ext cx="1090775" cy="1273950"/>
            </a:xfrm>
            <a:custGeom>
              <a:avLst/>
              <a:gdLst/>
              <a:ahLst/>
              <a:cxnLst/>
              <a:rect l="l" t="t" r="r" b="b"/>
              <a:pathLst>
                <a:path w="43631" h="50958" extrusionOk="0">
                  <a:moveTo>
                    <a:pt x="21816" y="0"/>
                  </a:moveTo>
                  <a:cubicBezTo>
                    <a:pt x="9786" y="0"/>
                    <a:pt x="1" y="9788"/>
                    <a:pt x="1" y="21814"/>
                  </a:cubicBezTo>
                  <a:cubicBezTo>
                    <a:pt x="12" y="22289"/>
                    <a:pt x="402" y="22672"/>
                    <a:pt x="880" y="22672"/>
                  </a:cubicBezTo>
                  <a:cubicBezTo>
                    <a:pt x="1355" y="22672"/>
                    <a:pt x="1745" y="22289"/>
                    <a:pt x="1756" y="21814"/>
                  </a:cubicBezTo>
                  <a:cubicBezTo>
                    <a:pt x="1756" y="10757"/>
                    <a:pt x="10754" y="1755"/>
                    <a:pt x="21812" y="1755"/>
                  </a:cubicBezTo>
                  <a:cubicBezTo>
                    <a:pt x="32869" y="1755"/>
                    <a:pt x="41871" y="10753"/>
                    <a:pt x="41871" y="21814"/>
                  </a:cubicBezTo>
                  <a:cubicBezTo>
                    <a:pt x="41871" y="32872"/>
                    <a:pt x="32873" y="41870"/>
                    <a:pt x="21816" y="41870"/>
                  </a:cubicBezTo>
                  <a:cubicBezTo>
                    <a:pt x="21329" y="41870"/>
                    <a:pt x="20936" y="42263"/>
                    <a:pt x="20936" y="42750"/>
                  </a:cubicBezTo>
                  <a:lnTo>
                    <a:pt x="20936" y="50957"/>
                  </a:lnTo>
                  <a:lnTo>
                    <a:pt x="22691" y="50942"/>
                  </a:lnTo>
                  <a:lnTo>
                    <a:pt x="22691" y="43610"/>
                  </a:lnTo>
                  <a:cubicBezTo>
                    <a:pt x="34317" y="43147"/>
                    <a:pt x="43630" y="33547"/>
                    <a:pt x="43627" y="21814"/>
                  </a:cubicBezTo>
                  <a:cubicBezTo>
                    <a:pt x="43627" y="9785"/>
                    <a:pt x="33842" y="0"/>
                    <a:pt x="21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6"/>
            <p:cNvSpPr/>
            <p:nvPr/>
          </p:nvSpPr>
          <p:spPr>
            <a:xfrm>
              <a:off x="2727925" y="2771175"/>
              <a:ext cx="300950" cy="173300"/>
            </a:xfrm>
            <a:custGeom>
              <a:avLst/>
              <a:gdLst/>
              <a:ahLst/>
              <a:cxnLst/>
              <a:rect l="l" t="t" r="r" b="b"/>
              <a:pathLst>
                <a:path w="12038" h="6932" extrusionOk="0">
                  <a:moveTo>
                    <a:pt x="11088" y="1"/>
                  </a:moveTo>
                  <a:cubicBezTo>
                    <a:pt x="10863" y="1"/>
                    <a:pt x="10637" y="87"/>
                    <a:pt x="10465" y="260"/>
                  </a:cubicBezTo>
                  <a:lnTo>
                    <a:pt x="6869" y="3859"/>
                  </a:lnTo>
                  <a:lnTo>
                    <a:pt x="5982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5" y="102"/>
                    <a:pt x="990" y="102"/>
                  </a:cubicBezTo>
                  <a:cubicBezTo>
                    <a:pt x="731" y="102"/>
                    <a:pt x="475" y="214"/>
                    <a:pt x="297" y="427"/>
                  </a:cubicBezTo>
                  <a:cubicBezTo>
                    <a:pt x="1" y="783"/>
                    <a:pt x="27" y="1306"/>
                    <a:pt x="353" y="1636"/>
                  </a:cubicBezTo>
                  <a:lnTo>
                    <a:pt x="5388" y="6675"/>
                  </a:lnTo>
                  <a:cubicBezTo>
                    <a:pt x="5561" y="6846"/>
                    <a:pt x="5785" y="6931"/>
                    <a:pt x="6010" y="6931"/>
                  </a:cubicBezTo>
                  <a:cubicBezTo>
                    <a:pt x="6234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9" y="1250"/>
                    <a:pt x="12038" y="668"/>
                    <a:pt x="11711" y="260"/>
                  </a:cubicBezTo>
                  <a:cubicBezTo>
                    <a:pt x="11539" y="87"/>
                    <a:pt x="11313" y="1"/>
                    <a:pt x="11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6" name="Google Shape;1186;p26"/>
          <p:cNvGrpSpPr/>
          <p:nvPr/>
        </p:nvGrpSpPr>
        <p:grpSpPr>
          <a:xfrm>
            <a:off x="2370841" y="1192667"/>
            <a:ext cx="1503352" cy="1829412"/>
            <a:chOff x="1285250" y="1617275"/>
            <a:chExt cx="1090650" cy="1327200"/>
          </a:xfrm>
        </p:grpSpPr>
        <p:sp>
          <p:nvSpPr>
            <p:cNvPr id="1187" name="Google Shape;1187;p26"/>
            <p:cNvSpPr/>
            <p:nvPr/>
          </p:nvSpPr>
          <p:spPr>
            <a:xfrm>
              <a:off x="1460300" y="1792400"/>
              <a:ext cx="740475" cy="740375"/>
            </a:xfrm>
            <a:custGeom>
              <a:avLst/>
              <a:gdLst/>
              <a:ahLst/>
              <a:cxnLst/>
              <a:rect l="l" t="t" r="r" b="b"/>
              <a:pathLst>
                <a:path w="29619" h="29615" extrusionOk="0">
                  <a:moveTo>
                    <a:pt x="14809" y="1"/>
                  </a:moveTo>
                  <a:cubicBezTo>
                    <a:pt x="6631" y="1"/>
                    <a:pt x="0" y="6631"/>
                    <a:pt x="0" y="14809"/>
                  </a:cubicBezTo>
                  <a:cubicBezTo>
                    <a:pt x="0" y="22988"/>
                    <a:pt x="6631" y="29615"/>
                    <a:pt x="14809" y="29615"/>
                  </a:cubicBezTo>
                  <a:cubicBezTo>
                    <a:pt x="22987" y="29615"/>
                    <a:pt x="29618" y="22988"/>
                    <a:pt x="29618" y="14809"/>
                  </a:cubicBezTo>
                  <a:cubicBezTo>
                    <a:pt x="29618" y="6631"/>
                    <a:pt x="22987" y="1"/>
                    <a:pt x="148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2000" b="1" dirty="0" smtClean="0"/>
                <a:t>30,1%</a:t>
              </a:r>
              <a:endParaRPr sz="2000" b="1" dirty="0"/>
            </a:p>
          </p:txBody>
        </p:sp>
        <p:sp>
          <p:nvSpPr>
            <p:cNvPr id="1188" name="Google Shape;1188;p26"/>
            <p:cNvSpPr/>
            <p:nvPr/>
          </p:nvSpPr>
          <p:spPr>
            <a:xfrm>
              <a:off x="1285250" y="1617275"/>
              <a:ext cx="1090650" cy="1273950"/>
            </a:xfrm>
            <a:custGeom>
              <a:avLst/>
              <a:gdLst/>
              <a:ahLst/>
              <a:cxnLst/>
              <a:rect l="l" t="t" r="r" b="b"/>
              <a:pathLst>
                <a:path w="43626" h="50958" extrusionOk="0">
                  <a:moveTo>
                    <a:pt x="21811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8" y="22289"/>
                    <a:pt x="401" y="22672"/>
                    <a:pt x="876" y="22672"/>
                  </a:cubicBezTo>
                  <a:cubicBezTo>
                    <a:pt x="1355" y="22672"/>
                    <a:pt x="1744" y="22289"/>
                    <a:pt x="1755" y="21814"/>
                  </a:cubicBezTo>
                  <a:cubicBezTo>
                    <a:pt x="1755" y="10757"/>
                    <a:pt x="10754" y="1755"/>
                    <a:pt x="21811" y="1755"/>
                  </a:cubicBezTo>
                  <a:cubicBezTo>
                    <a:pt x="32869" y="1755"/>
                    <a:pt x="41867" y="10753"/>
                    <a:pt x="41867" y="21814"/>
                  </a:cubicBezTo>
                  <a:cubicBezTo>
                    <a:pt x="41871" y="32872"/>
                    <a:pt x="32869" y="41870"/>
                    <a:pt x="21811" y="41870"/>
                  </a:cubicBezTo>
                  <a:cubicBezTo>
                    <a:pt x="21329" y="41870"/>
                    <a:pt x="20932" y="42263"/>
                    <a:pt x="20936" y="42750"/>
                  </a:cubicBezTo>
                  <a:lnTo>
                    <a:pt x="20936" y="50957"/>
                  </a:lnTo>
                  <a:lnTo>
                    <a:pt x="22691" y="50942"/>
                  </a:lnTo>
                  <a:lnTo>
                    <a:pt x="22691" y="43610"/>
                  </a:lnTo>
                  <a:cubicBezTo>
                    <a:pt x="34312" y="43147"/>
                    <a:pt x="43626" y="33547"/>
                    <a:pt x="43626" y="21814"/>
                  </a:cubicBezTo>
                  <a:cubicBezTo>
                    <a:pt x="43626" y="9785"/>
                    <a:pt x="33841" y="0"/>
                    <a:pt x="21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6"/>
            <p:cNvSpPr/>
            <p:nvPr/>
          </p:nvSpPr>
          <p:spPr>
            <a:xfrm>
              <a:off x="1680900" y="2771175"/>
              <a:ext cx="300850" cy="173300"/>
            </a:xfrm>
            <a:custGeom>
              <a:avLst/>
              <a:gdLst/>
              <a:ahLst/>
              <a:cxnLst/>
              <a:rect l="l" t="t" r="r" b="b"/>
              <a:pathLst>
                <a:path w="12034" h="6932" extrusionOk="0">
                  <a:moveTo>
                    <a:pt x="11086" y="1"/>
                  </a:moveTo>
                  <a:cubicBezTo>
                    <a:pt x="10860" y="1"/>
                    <a:pt x="10635" y="87"/>
                    <a:pt x="10464" y="260"/>
                  </a:cubicBezTo>
                  <a:lnTo>
                    <a:pt x="6865" y="3859"/>
                  </a:lnTo>
                  <a:lnTo>
                    <a:pt x="5978" y="4742"/>
                  </a:lnTo>
                  <a:lnTo>
                    <a:pt x="5110" y="3874"/>
                  </a:lnTo>
                  <a:lnTo>
                    <a:pt x="1495" y="260"/>
                  </a:lnTo>
                  <a:cubicBezTo>
                    <a:pt x="1341" y="153"/>
                    <a:pt x="1165" y="102"/>
                    <a:pt x="989" y="102"/>
                  </a:cubicBezTo>
                  <a:cubicBezTo>
                    <a:pt x="730" y="102"/>
                    <a:pt x="474" y="214"/>
                    <a:pt x="297" y="427"/>
                  </a:cubicBezTo>
                  <a:cubicBezTo>
                    <a:pt x="0" y="783"/>
                    <a:pt x="22" y="1306"/>
                    <a:pt x="349" y="1636"/>
                  </a:cubicBezTo>
                  <a:lnTo>
                    <a:pt x="5388" y="6675"/>
                  </a:lnTo>
                  <a:cubicBezTo>
                    <a:pt x="5559" y="6846"/>
                    <a:pt x="5783" y="6931"/>
                    <a:pt x="6008" y="6931"/>
                  </a:cubicBezTo>
                  <a:cubicBezTo>
                    <a:pt x="6233" y="6931"/>
                    <a:pt x="6458" y="6846"/>
                    <a:pt x="6631" y="6675"/>
                  </a:cubicBezTo>
                  <a:lnTo>
                    <a:pt x="11666" y="1636"/>
                  </a:lnTo>
                  <a:cubicBezTo>
                    <a:pt x="12015" y="1250"/>
                    <a:pt x="12034" y="668"/>
                    <a:pt x="11711" y="260"/>
                  </a:cubicBezTo>
                  <a:cubicBezTo>
                    <a:pt x="11538" y="87"/>
                    <a:pt x="11312" y="1"/>
                    <a:pt x="11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" name="Google Shape;1190;p26"/>
          <p:cNvGrpSpPr/>
          <p:nvPr/>
        </p:nvGrpSpPr>
        <p:grpSpPr>
          <a:xfrm>
            <a:off x="927484" y="1192667"/>
            <a:ext cx="1503490" cy="1829412"/>
            <a:chOff x="238125" y="1617275"/>
            <a:chExt cx="1090750" cy="1327200"/>
          </a:xfrm>
        </p:grpSpPr>
        <p:sp>
          <p:nvSpPr>
            <p:cNvPr id="1191" name="Google Shape;1191;p26"/>
            <p:cNvSpPr/>
            <p:nvPr/>
          </p:nvSpPr>
          <p:spPr>
            <a:xfrm>
              <a:off x="413250" y="1792400"/>
              <a:ext cx="740375" cy="740375"/>
            </a:xfrm>
            <a:custGeom>
              <a:avLst/>
              <a:gdLst/>
              <a:ahLst/>
              <a:cxnLst/>
              <a:rect l="l" t="t" r="r" b="b"/>
              <a:pathLst>
                <a:path w="29615" h="29615" extrusionOk="0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2000" b="1" dirty="0" smtClean="0"/>
                <a:t>25,4%</a:t>
              </a:r>
              <a:endParaRPr sz="2000" b="1" dirty="0"/>
            </a:p>
          </p:txBody>
        </p:sp>
        <p:sp>
          <p:nvSpPr>
            <p:cNvPr id="1192" name="Google Shape;1192;p26"/>
            <p:cNvSpPr/>
            <p:nvPr/>
          </p:nvSpPr>
          <p:spPr>
            <a:xfrm>
              <a:off x="238125" y="1617275"/>
              <a:ext cx="1090750" cy="1273950"/>
            </a:xfrm>
            <a:custGeom>
              <a:avLst/>
              <a:gdLst/>
              <a:ahLst/>
              <a:cxnLst/>
              <a:rect l="l" t="t" r="r" b="b"/>
              <a:pathLst>
                <a:path w="43630" h="50958" extrusionOk="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6"/>
            <p:cNvSpPr/>
            <p:nvPr/>
          </p:nvSpPr>
          <p:spPr>
            <a:xfrm>
              <a:off x="633750" y="2771175"/>
              <a:ext cx="300950" cy="173300"/>
            </a:xfrm>
            <a:custGeom>
              <a:avLst/>
              <a:gdLst/>
              <a:ahLst/>
              <a:cxnLst/>
              <a:rect l="l" t="t" r="r" b="b"/>
              <a:pathLst>
                <a:path w="12038" h="6932" extrusionOk="0">
                  <a:moveTo>
                    <a:pt x="11088" y="1"/>
                  </a:moveTo>
                  <a:cubicBezTo>
                    <a:pt x="10863" y="1"/>
                    <a:pt x="10637" y="87"/>
                    <a:pt x="10465" y="260"/>
                  </a:cubicBezTo>
                  <a:lnTo>
                    <a:pt x="6869" y="3859"/>
                  </a:lnTo>
                  <a:lnTo>
                    <a:pt x="5982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5" y="102"/>
                    <a:pt x="990" y="102"/>
                  </a:cubicBezTo>
                  <a:cubicBezTo>
                    <a:pt x="731" y="102"/>
                    <a:pt x="475" y="214"/>
                    <a:pt x="298" y="427"/>
                  </a:cubicBezTo>
                  <a:cubicBezTo>
                    <a:pt x="1" y="783"/>
                    <a:pt x="27" y="1306"/>
                    <a:pt x="353" y="1636"/>
                  </a:cubicBezTo>
                  <a:lnTo>
                    <a:pt x="5389" y="6675"/>
                  </a:lnTo>
                  <a:cubicBezTo>
                    <a:pt x="5561" y="6846"/>
                    <a:pt x="5786" y="6931"/>
                    <a:pt x="6010" y="6931"/>
                  </a:cubicBezTo>
                  <a:cubicBezTo>
                    <a:pt x="6235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9" y="1250"/>
                    <a:pt x="12038" y="668"/>
                    <a:pt x="11711" y="260"/>
                  </a:cubicBezTo>
                  <a:cubicBezTo>
                    <a:pt x="11539" y="87"/>
                    <a:pt x="11313" y="1"/>
                    <a:pt x="11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4" name="Google Shape;1194;p26"/>
          <p:cNvSpPr/>
          <p:nvPr/>
        </p:nvSpPr>
        <p:spPr>
          <a:xfrm>
            <a:off x="1022732" y="3155275"/>
            <a:ext cx="12972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5" name="Google Shape;1195;p26"/>
          <p:cNvSpPr/>
          <p:nvPr/>
        </p:nvSpPr>
        <p:spPr>
          <a:xfrm>
            <a:off x="2470532" y="3155275"/>
            <a:ext cx="12972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6" name="Google Shape;1196;p26"/>
          <p:cNvSpPr/>
          <p:nvPr/>
        </p:nvSpPr>
        <p:spPr>
          <a:xfrm>
            <a:off x="3918332" y="3155275"/>
            <a:ext cx="12972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7" name="Google Shape;1197;p26"/>
          <p:cNvSpPr/>
          <p:nvPr/>
        </p:nvSpPr>
        <p:spPr>
          <a:xfrm>
            <a:off x="5366132" y="3155275"/>
            <a:ext cx="12972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8" name="Google Shape;1198;p26"/>
          <p:cNvSpPr txBox="1"/>
          <p:nvPr/>
        </p:nvSpPr>
        <p:spPr>
          <a:xfrm>
            <a:off x="1168982" y="3238473"/>
            <a:ext cx="10047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 smtClean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&lt;250GB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99" name="Google Shape;1199;p26"/>
          <p:cNvSpPr txBox="1"/>
          <p:nvPr/>
        </p:nvSpPr>
        <p:spPr>
          <a:xfrm>
            <a:off x="2616782" y="3238473"/>
            <a:ext cx="10047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 smtClean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250-500GB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00" name="Google Shape;1200;p26"/>
          <p:cNvSpPr txBox="1"/>
          <p:nvPr/>
        </p:nvSpPr>
        <p:spPr>
          <a:xfrm>
            <a:off x="3918325" y="3238475"/>
            <a:ext cx="1297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 smtClean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500-999GB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01" name="Google Shape;1201;p26"/>
          <p:cNvSpPr txBox="1"/>
          <p:nvPr/>
        </p:nvSpPr>
        <p:spPr>
          <a:xfrm>
            <a:off x="5512375" y="3238473"/>
            <a:ext cx="10047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 smtClean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1-5TB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67" name="Kép 1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255" y="-351954"/>
            <a:ext cx="1320779" cy="1320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12"/>
            <a:ext cx="3253409" cy="1512861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6000"/>
            <a:ext cx="3253409" cy="1599949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41687"/>
            <a:ext cx="3423213" cy="1507716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409" y="67512"/>
            <a:ext cx="3383333" cy="1580373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3408" y="1580373"/>
            <a:ext cx="3719589" cy="1659784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 rotWithShape="1">
          <a:blip r:embed="rId7"/>
          <a:srcRect l="29457" t="25042"/>
          <a:stretch/>
        </p:blipFill>
        <p:spPr>
          <a:xfrm>
            <a:off x="6559826" y="1999117"/>
            <a:ext cx="2173951" cy="1269385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3407" y="3240157"/>
            <a:ext cx="3457944" cy="180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1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oogle Shape;1557;p32"/>
          <p:cNvGrpSpPr/>
          <p:nvPr/>
        </p:nvGrpSpPr>
        <p:grpSpPr>
          <a:xfrm>
            <a:off x="149225" y="706925"/>
            <a:ext cx="8845550" cy="3657600"/>
            <a:chOff x="1397225" y="1410350"/>
            <a:chExt cx="4786300" cy="2774500"/>
          </a:xfrm>
        </p:grpSpPr>
        <p:grpSp>
          <p:nvGrpSpPr>
            <p:cNvPr id="1558" name="Google Shape;1558;p32"/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</p:grpSpPr>
          <p:sp>
            <p:nvSpPr>
              <p:cNvPr id="1559" name="Google Shape;1559;p32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1560" name="Google Shape;1560;p32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1" name="Google Shape;1561;p32"/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1562" name="Google Shape;1562;p32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1563" name="Google Shape;1563;p32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564" name="Google Shape;1564;p32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</p:sp>
            <p:sp>
              <p:nvSpPr>
                <p:cNvPr id="1565" name="Google Shape;1565;p32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6" name="Google Shape;1566;p32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7" name="Google Shape;1567;p32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8" name="Google Shape;1568;p32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9" name="Google Shape;1569;p32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70" name="Google Shape;1570;p32"/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</p:grpSpPr>
          <p:sp>
            <p:nvSpPr>
              <p:cNvPr id="1571" name="Google Shape;1571;p32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1572" name="Google Shape;1572;p32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2"/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</p:grpSpPr>
          <p:sp>
            <p:nvSpPr>
              <p:cNvPr id="1574" name="Google Shape;1574;p32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1575" name="Google Shape;1575;p32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2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2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2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2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2"/>
            <p:cNvGrpSpPr/>
            <p:nvPr/>
          </p:nvGrpSpPr>
          <p:grpSpPr>
            <a:xfrm>
              <a:off x="3750475" y="2481850"/>
              <a:ext cx="85125" cy="51800"/>
              <a:chOff x="3750475" y="2481850"/>
              <a:chExt cx="85125" cy="51800"/>
            </a:xfrm>
          </p:grpSpPr>
          <p:sp>
            <p:nvSpPr>
              <p:cNvPr id="1581" name="Google Shape;1581;p32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2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grpSp>
          <p:nvGrpSpPr>
            <p:cNvPr id="1583" name="Google Shape;1583;p32"/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</p:grpSpPr>
          <p:sp>
            <p:nvSpPr>
              <p:cNvPr id="1584" name="Google Shape;1584;p32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2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1586" name="Google Shape;1586;p32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grpSp>
          <p:nvGrpSpPr>
            <p:cNvPr id="1587" name="Google Shape;1587;p32"/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</p:grpSpPr>
          <p:sp>
            <p:nvSpPr>
              <p:cNvPr id="1588" name="Google Shape;1588;p32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2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grpSp>
          <p:nvGrpSpPr>
            <p:cNvPr id="1590" name="Google Shape;1590;p32"/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</p:grpSpPr>
          <p:sp>
            <p:nvSpPr>
              <p:cNvPr id="1591" name="Google Shape;1591;p32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1592" name="Google Shape;1592;p32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3" name="Google Shape;1593;p32"/>
            <p:cNvGrpSpPr/>
            <p:nvPr/>
          </p:nvGrpSpPr>
          <p:grpSpPr>
            <a:xfrm>
              <a:off x="1397225" y="1637375"/>
              <a:ext cx="1401575" cy="1228250"/>
              <a:chOff x="1397225" y="1637375"/>
              <a:chExt cx="1401575" cy="1228250"/>
            </a:xfrm>
          </p:grpSpPr>
          <p:sp>
            <p:nvSpPr>
              <p:cNvPr id="1594" name="Google Shape;1594;p32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1595" name="Google Shape;1595;p32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1596" name="Google Shape;1596;p32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7" name="Google Shape;1597;p32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98" name="Google Shape;1598;p32"/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</p:grpSpPr>
          <p:sp>
            <p:nvSpPr>
              <p:cNvPr id="1599" name="Google Shape;1599;p32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1600" name="Google Shape;1600;p32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1" name="Google Shape;1601;p32"/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</p:grpSpPr>
          <p:sp>
            <p:nvSpPr>
              <p:cNvPr id="1602" name="Google Shape;1602;p32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1603" name="Google Shape;1603;p32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4" name="Google Shape;1604;p32"/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</p:grpSpPr>
          <p:sp>
            <p:nvSpPr>
              <p:cNvPr id="1605" name="Google Shape;1605;p32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1606" name="Google Shape;1606;p32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7" name="Google Shape;1607;p32"/>
            <p:cNvSpPr/>
            <p:nvPr/>
          </p:nvSpPr>
          <p:spPr>
            <a:xfrm>
              <a:off x="2736350" y="2969700"/>
              <a:ext cx="39250" cy="12050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2"/>
            <p:cNvSpPr/>
            <p:nvPr/>
          </p:nvSpPr>
          <p:spPr>
            <a:xfrm>
              <a:off x="2668350" y="2948250"/>
              <a:ext cx="55475" cy="36625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2"/>
            <p:cNvSpPr/>
            <p:nvPr/>
          </p:nvSpPr>
          <p:spPr>
            <a:xfrm>
              <a:off x="2980100" y="1451675"/>
              <a:ext cx="608375" cy="778925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2"/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</p:grpSpPr>
          <p:sp>
            <p:nvSpPr>
              <p:cNvPr id="1611" name="Google Shape;1611;p32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2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2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2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2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2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2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2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2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2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2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2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2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2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2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2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27" name="Google Shape;1627;p32"/>
            <p:cNvSpPr/>
            <p:nvPr/>
          </p:nvSpPr>
          <p:spPr>
            <a:xfrm>
              <a:off x="2577325" y="2970225"/>
              <a:ext cx="32450" cy="13100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2"/>
            <p:cNvSpPr/>
            <p:nvPr/>
          </p:nvSpPr>
          <p:spPr>
            <a:xfrm>
              <a:off x="2632250" y="2947725"/>
              <a:ext cx="41350" cy="29325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2"/>
            <p:cNvSpPr/>
            <p:nvPr/>
          </p:nvSpPr>
          <p:spPr>
            <a:xfrm>
              <a:off x="2485775" y="2895925"/>
              <a:ext cx="153825" cy="54950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2"/>
            <p:cNvSpPr/>
            <p:nvPr/>
          </p:nvSpPr>
          <p:spPr>
            <a:xfrm>
              <a:off x="2901125" y="4083350"/>
              <a:ext cx="39250" cy="22525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2"/>
            <p:cNvSpPr/>
            <p:nvPr/>
          </p:nvSpPr>
          <p:spPr>
            <a:xfrm>
              <a:off x="2506700" y="3102550"/>
              <a:ext cx="80075" cy="36650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2"/>
            <p:cNvSpPr/>
            <p:nvPr/>
          </p:nvSpPr>
          <p:spPr>
            <a:xfrm>
              <a:off x="2464350" y="3080075"/>
              <a:ext cx="48650" cy="45525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2"/>
            <p:cNvSpPr/>
            <p:nvPr/>
          </p:nvSpPr>
          <p:spPr>
            <a:xfrm>
              <a:off x="2438700" y="3020425"/>
              <a:ext cx="67500" cy="66975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2"/>
            <p:cNvSpPr/>
            <p:nvPr/>
          </p:nvSpPr>
          <p:spPr>
            <a:xfrm>
              <a:off x="2416725" y="3006825"/>
              <a:ext cx="91575" cy="46050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2"/>
            <p:cNvSpPr/>
            <p:nvPr/>
          </p:nvSpPr>
          <p:spPr>
            <a:xfrm>
              <a:off x="2404175" y="3031950"/>
              <a:ext cx="36125" cy="20925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2"/>
            <p:cNvSpPr/>
            <p:nvPr/>
          </p:nvSpPr>
          <p:spPr>
            <a:xfrm>
              <a:off x="2420400" y="2972825"/>
              <a:ext cx="16750" cy="36650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2"/>
            <p:cNvSpPr/>
            <p:nvPr/>
          </p:nvSpPr>
          <p:spPr>
            <a:xfrm>
              <a:off x="2374900" y="2981200"/>
              <a:ext cx="59650" cy="62800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2"/>
            <p:cNvSpPr/>
            <p:nvPr/>
          </p:nvSpPr>
          <p:spPr>
            <a:xfrm>
              <a:off x="2050050" y="2725400"/>
              <a:ext cx="412225" cy="305525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2"/>
            <p:cNvSpPr/>
            <p:nvPr/>
          </p:nvSpPr>
          <p:spPr>
            <a:xfrm>
              <a:off x="2916800" y="3161675"/>
              <a:ext cx="40825" cy="58600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2"/>
            <p:cNvSpPr/>
            <p:nvPr/>
          </p:nvSpPr>
          <p:spPr>
            <a:xfrm>
              <a:off x="2866075" y="3155900"/>
              <a:ext cx="58075" cy="63325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2"/>
            <p:cNvSpPr/>
            <p:nvPr/>
          </p:nvSpPr>
          <p:spPr>
            <a:xfrm>
              <a:off x="2816900" y="3119825"/>
              <a:ext cx="72725" cy="109350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2"/>
            <p:cNvSpPr/>
            <p:nvPr/>
          </p:nvSpPr>
          <p:spPr>
            <a:xfrm>
              <a:off x="2646900" y="3064375"/>
              <a:ext cx="192000" cy="172650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2"/>
            <p:cNvSpPr/>
            <p:nvPr/>
          </p:nvSpPr>
          <p:spPr>
            <a:xfrm>
              <a:off x="2561625" y="3060700"/>
              <a:ext cx="173700" cy="247450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2"/>
            <p:cNvSpPr/>
            <p:nvPr/>
          </p:nvSpPr>
          <p:spPr>
            <a:xfrm>
              <a:off x="2531825" y="3224950"/>
              <a:ext cx="85800" cy="94200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2"/>
            <p:cNvSpPr/>
            <p:nvPr/>
          </p:nvSpPr>
          <p:spPr>
            <a:xfrm>
              <a:off x="2527100" y="3246400"/>
              <a:ext cx="186250" cy="274650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2"/>
            <p:cNvSpPr/>
            <p:nvPr/>
          </p:nvSpPr>
          <p:spPr>
            <a:xfrm>
              <a:off x="2700250" y="3389200"/>
              <a:ext cx="179975" cy="200900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2"/>
            <p:cNvSpPr/>
            <p:nvPr/>
          </p:nvSpPr>
          <p:spPr>
            <a:xfrm>
              <a:off x="2809050" y="3531500"/>
              <a:ext cx="123475" cy="130275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2"/>
            <p:cNvSpPr/>
            <p:nvPr/>
          </p:nvSpPr>
          <p:spPr>
            <a:xfrm>
              <a:off x="2884375" y="3700450"/>
              <a:ext cx="73250" cy="83200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9" name="Google Shape;1649;p32"/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</p:grpSpPr>
          <p:sp>
            <p:nvSpPr>
              <p:cNvPr id="1650" name="Google Shape;1650;p32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2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52" name="Google Shape;1652;p32"/>
            <p:cNvSpPr/>
            <p:nvPr/>
          </p:nvSpPr>
          <p:spPr>
            <a:xfrm>
              <a:off x="5404100" y="2847275"/>
              <a:ext cx="26175" cy="61250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3" name="Google Shape;1653;p32"/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</p:grpSpPr>
          <p:sp>
            <p:nvSpPr>
              <p:cNvPr id="1654" name="Google Shape;1654;p32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2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2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58" name="Google Shape;1658;p32"/>
            <p:cNvSpPr/>
            <p:nvPr/>
          </p:nvSpPr>
          <p:spPr>
            <a:xfrm>
              <a:off x="5511350" y="2436650"/>
              <a:ext cx="175250" cy="3071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2"/>
            <p:cNvSpPr/>
            <p:nvPr/>
          </p:nvSpPr>
          <p:spPr>
            <a:xfrm>
              <a:off x="5440200" y="2597250"/>
              <a:ext cx="60175" cy="83725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2"/>
            <p:cNvSpPr/>
            <p:nvPr/>
          </p:nvSpPr>
          <p:spPr>
            <a:xfrm>
              <a:off x="5410900" y="2501000"/>
              <a:ext cx="68550" cy="117725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2"/>
            <p:cNvSpPr/>
            <p:nvPr/>
          </p:nvSpPr>
          <p:spPr>
            <a:xfrm>
              <a:off x="4855375" y="2348250"/>
              <a:ext cx="444650" cy="209800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2"/>
            <p:cNvSpPr/>
            <p:nvPr/>
          </p:nvSpPr>
          <p:spPr>
            <a:xfrm>
              <a:off x="5730000" y="3287725"/>
              <a:ext cx="141250" cy="120875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2"/>
            <p:cNvSpPr/>
            <p:nvPr/>
          </p:nvSpPr>
          <p:spPr>
            <a:xfrm>
              <a:off x="5413525" y="2961325"/>
              <a:ext cx="115100" cy="200900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2"/>
            <p:cNvSpPr/>
            <p:nvPr/>
          </p:nvSpPr>
          <p:spPr>
            <a:xfrm>
              <a:off x="5472625" y="3375600"/>
              <a:ext cx="56000" cy="29325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5" name="Google Shape;1665;p32"/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</p:grpSpPr>
          <p:sp>
            <p:nvSpPr>
              <p:cNvPr id="1666" name="Google Shape;1666;p32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2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2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0" name="Google Shape;1670;p32"/>
            <p:cNvSpPr/>
            <p:nvPr/>
          </p:nvSpPr>
          <p:spPr>
            <a:xfrm>
              <a:off x="5139425" y="3145975"/>
              <a:ext cx="62800" cy="8215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2"/>
            <p:cNvSpPr/>
            <p:nvPr/>
          </p:nvSpPr>
          <p:spPr>
            <a:xfrm>
              <a:off x="5279075" y="3142825"/>
              <a:ext cx="137075" cy="9262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2"/>
            <p:cNvSpPr/>
            <p:nvPr/>
          </p:nvSpPr>
          <p:spPr>
            <a:xfrm>
              <a:off x="5150925" y="2887575"/>
              <a:ext cx="119300" cy="230700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2"/>
            <p:cNvSpPr/>
            <p:nvPr/>
          </p:nvSpPr>
          <p:spPr>
            <a:xfrm>
              <a:off x="5166625" y="3025150"/>
              <a:ext cx="75875" cy="6540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2"/>
            <p:cNvSpPr/>
            <p:nvPr/>
          </p:nvSpPr>
          <p:spPr>
            <a:xfrm>
              <a:off x="5123725" y="2903250"/>
              <a:ext cx="117200" cy="135525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2"/>
            <p:cNvSpPr/>
            <p:nvPr/>
          </p:nvSpPr>
          <p:spPr>
            <a:xfrm>
              <a:off x="5089200" y="2934650"/>
              <a:ext cx="121900" cy="227050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2"/>
            <p:cNvSpPr/>
            <p:nvPr/>
          </p:nvSpPr>
          <p:spPr>
            <a:xfrm>
              <a:off x="5009700" y="2810675"/>
              <a:ext cx="128175" cy="288250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2"/>
            <p:cNvSpPr/>
            <p:nvPr/>
          </p:nvSpPr>
          <p:spPr>
            <a:xfrm>
              <a:off x="4941700" y="2836825"/>
              <a:ext cx="74300" cy="95750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2"/>
            <p:cNvSpPr/>
            <p:nvPr/>
          </p:nvSpPr>
          <p:spPr>
            <a:xfrm>
              <a:off x="3787225" y="2293850"/>
              <a:ext cx="55475" cy="6802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3743300" y="1958025"/>
              <a:ext cx="290325" cy="33742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3823325" y="2021850"/>
              <a:ext cx="143875" cy="324875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3976075" y="2250975"/>
              <a:ext cx="57550" cy="52325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2"/>
            <p:cNvSpPr/>
            <p:nvPr/>
          </p:nvSpPr>
          <p:spPr>
            <a:xfrm>
              <a:off x="3949400" y="2288625"/>
              <a:ext cx="91550" cy="49725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2"/>
            <p:cNvSpPr/>
            <p:nvPr/>
          </p:nvSpPr>
          <p:spPr>
            <a:xfrm>
              <a:off x="3952525" y="2322625"/>
              <a:ext cx="71175" cy="52325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2"/>
            <p:cNvSpPr/>
            <p:nvPr/>
          </p:nvSpPr>
          <p:spPr>
            <a:xfrm>
              <a:off x="3986525" y="2326300"/>
              <a:ext cx="120875" cy="93650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2"/>
            <p:cNvSpPr/>
            <p:nvPr/>
          </p:nvSpPr>
          <p:spPr>
            <a:xfrm>
              <a:off x="3903350" y="2478500"/>
              <a:ext cx="83200" cy="53900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2"/>
            <p:cNvSpPr/>
            <p:nvPr/>
          </p:nvSpPr>
          <p:spPr>
            <a:xfrm>
              <a:off x="3910150" y="2462825"/>
              <a:ext cx="71700" cy="31400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2"/>
            <p:cNvSpPr/>
            <p:nvPr/>
          </p:nvSpPr>
          <p:spPr>
            <a:xfrm>
              <a:off x="3947825" y="2585750"/>
              <a:ext cx="27225" cy="52325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2"/>
            <p:cNvSpPr/>
            <p:nvPr/>
          </p:nvSpPr>
          <p:spPr>
            <a:xfrm>
              <a:off x="3934750" y="2566400"/>
              <a:ext cx="26175" cy="32975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2"/>
            <p:cNvSpPr/>
            <p:nvPr/>
          </p:nvSpPr>
          <p:spPr>
            <a:xfrm>
              <a:off x="3895525" y="2538675"/>
              <a:ext cx="54425" cy="4762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2"/>
            <p:cNvSpPr/>
            <p:nvPr/>
          </p:nvSpPr>
          <p:spPr>
            <a:xfrm>
              <a:off x="3865700" y="2510950"/>
              <a:ext cx="42400" cy="26700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2"/>
            <p:cNvSpPr/>
            <p:nvPr/>
          </p:nvSpPr>
          <p:spPr>
            <a:xfrm>
              <a:off x="3811300" y="2470650"/>
              <a:ext cx="99925" cy="48150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2"/>
            <p:cNvSpPr/>
            <p:nvPr/>
          </p:nvSpPr>
          <p:spPr>
            <a:xfrm>
              <a:off x="3867800" y="2355575"/>
              <a:ext cx="132350" cy="111450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2"/>
            <p:cNvSpPr/>
            <p:nvPr/>
          </p:nvSpPr>
          <p:spPr>
            <a:xfrm>
              <a:off x="3841625" y="2432475"/>
              <a:ext cx="105700" cy="46050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3759500" y="2356100"/>
              <a:ext cx="120350" cy="143875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>
              <a:off x="3727600" y="2387500"/>
              <a:ext cx="51800" cy="47100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>
              <a:off x="3722900" y="2426200"/>
              <a:ext cx="40825" cy="35075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2"/>
            <p:cNvSpPr/>
            <p:nvPr/>
          </p:nvSpPr>
          <p:spPr>
            <a:xfrm>
              <a:off x="3758475" y="2449750"/>
              <a:ext cx="9950" cy="141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2"/>
            <p:cNvSpPr/>
            <p:nvPr/>
          </p:nvSpPr>
          <p:spPr>
            <a:xfrm>
              <a:off x="3552375" y="2346700"/>
              <a:ext cx="58075" cy="76900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99" name="Google Shape;1699;p32"/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</p:grpSpPr>
          <p:sp>
            <p:nvSpPr>
              <p:cNvPr id="1700" name="Google Shape;1700;p32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2"/>
            <p:cNvSpPr/>
            <p:nvPr/>
          </p:nvSpPr>
          <p:spPr>
            <a:xfrm>
              <a:off x="4300900" y="3419025"/>
              <a:ext cx="109875" cy="205600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32"/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</p:grpSpPr>
          <p:sp>
            <p:nvSpPr>
              <p:cNvPr id="1704" name="Google Shape;1704;p32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6" name="Google Shape;1706;p32"/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</p:grpSpPr>
          <p:sp>
            <p:nvSpPr>
              <p:cNvPr id="1707" name="Google Shape;1707;p32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2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9" name="Google Shape;1709;p32"/>
            <p:cNvSpPr/>
            <p:nvPr/>
          </p:nvSpPr>
          <p:spPr>
            <a:xfrm>
              <a:off x="3399625" y="2088800"/>
              <a:ext cx="127125" cy="77450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2"/>
            <p:cNvSpPr/>
            <p:nvPr/>
          </p:nvSpPr>
          <p:spPr>
            <a:xfrm>
              <a:off x="4616850" y="2275025"/>
              <a:ext cx="885625" cy="661225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2"/>
            <p:cNvSpPr/>
            <p:nvPr/>
          </p:nvSpPr>
          <p:spPr>
            <a:xfrm>
              <a:off x="5150925" y="290325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2"/>
            <p:cNvSpPr/>
            <p:nvPr/>
          </p:nvSpPr>
          <p:spPr>
            <a:xfrm>
              <a:off x="5134200" y="2918425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2"/>
            <p:cNvSpPr/>
            <p:nvPr/>
          </p:nvSpPr>
          <p:spPr>
            <a:xfrm>
              <a:off x="4608475" y="2660550"/>
              <a:ext cx="5275" cy="1600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2"/>
            <p:cNvSpPr/>
            <p:nvPr/>
          </p:nvSpPr>
          <p:spPr>
            <a:xfrm>
              <a:off x="4302475" y="2310075"/>
              <a:ext cx="547700" cy="287725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2"/>
            <p:cNvSpPr/>
            <p:nvPr/>
          </p:nvSpPr>
          <p:spPr>
            <a:xfrm>
              <a:off x="4443200" y="2520875"/>
              <a:ext cx="231750" cy="144400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2"/>
            <p:cNvSpPr/>
            <p:nvPr/>
          </p:nvSpPr>
          <p:spPr>
            <a:xfrm>
              <a:off x="4401875" y="2571100"/>
              <a:ext cx="207150" cy="130275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7" name="Google Shape;1717;p32"/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</p:grpSpPr>
          <p:sp>
            <p:nvSpPr>
              <p:cNvPr id="1718" name="Google Shape;1718;p32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2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2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2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22" name="Google Shape;1722;p32"/>
            <p:cNvSpPr/>
            <p:nvPr/>
          </p:nvSpPr>
          <p:spPr>
            <a:xfrm>
              <a:off x="4663400" y="2731150"/>
              <a:ext cx="405425" cy="396025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2"/>
            <p:cNvSpPr/>
            <p:nvPr/>
          </p:nvSpPr>
          <p:spPr>
            <a:xfrm>
              <a:off x="4822425" y="2778250"/>
              <a:ext cx="119300" cy="63825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2"/>
            <p:cNvSpPr/>
            <p:nvPr/>
          </p:nvSpPr>
          <p:spPr>
            <a:xfrm>
              <a:off x="4547800" y="2671000"/>
              <a:ext cx="200375" cy="220775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2"/>
            <p:cNvSpPr/>
            <p:nvPr/>
          </p:nvSpPr>
          <p:spPr>
            <a:xfrm>
              <a:off x="4533150" y="2640675"/>
              <a:ext cx="191475" cy="159550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2"/>
            <p:cNvSpPr/>
            <p:nvPr/>
          </p:nvSpPr>
          <p:spPr>
            <a:xfrm>
              <a:off x="3978150" y="2401100"/>
              <a:ext cx="237525" cy="148050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2"/>
            <p:cNvSpPr/>
            <p:nvPr/>
          </p:nvSpPr>
          <p:spPr>
            <a:xfrm>
              <a:off x="4036750" y="2474325"/>
              <a:ext cx="49725" cy="55475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2"/>
            <p:cNvSpPr/>
            <p:nvPr/>
          </p:nvSpPr>
          <p:spPr>
            <a:xfrm>
              <a:off x="3957250" y="2483750"/>
              <a:ext cx="127650" cy="81625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2"/>
            <p:cNvSpPr/>
            <p:nvPr/>
          </p:nvSpPr>
          <p:spPr>
            <a:xfrm>
              <a:off x="3989150" y="2555400"/>
              <a:ext cx="83725" cy="52850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0" name="Google Shape;1730;p32"/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</p:grpSpPr>
          <p:sp>
            <p:nvSpPr>
              <p:cNvPr id="1731" name="Google Shape;1731;p32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2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2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2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5" name="Google Shape;1735;p32"/>
            <p:cNvSpPr/>
            <p:nvPr/>
          </p:nvSpPr>
          <p:spPr>
            <a:xfrm>
              <a:off x="3799775" y="2577900"/>
              <a:ext cx="14675" cy="29325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2"/>
            <p:cNvSpPr/>
            <p:nvPr/>
          </p:nvSpPr>
          <p:spPr>
            <a:xfrm>
              <a:off x="3567525" y="2564825"/>
              <a:ext cx="160625" cy="134450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2"/>
            <p:cNvSpPr/>
            <p:nvPr/>
          </p:nvSpPr>
          <p:spPr>
            <a:xfrm>
              <a:off x="4298300" y="2628625"/>
              <a:ext cx="25125" cy="19925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2"/>
            <p:cNvSpPr/>
            <p:nvPr/>
          </p:nvSpPr>
          <p:spPr>
            <a:xfrm>
              <a:off x="4292025" y="2631250"/>
              <a:ext cx="295050" cy="237500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2"/>
            <p:cNvSpPr/>
            <p:nvPr/>
          </p:nvSpPr>
          <p:spPr>
            <a:xfrm>
              <a:off x="4277375" y="2602475"/>
              <a:ext cx="51800" cy="43975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2"/>
            <p:cNvSpPr/>
            <p:nvPr/>
          </p:nvSpPr>
          <p:spPr>
            <a:xfrm>
              <a:off x="4044600" y="2592025"/>
              <a:ext cx="260525" cy="107250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2"/>
            <p:cNvSpPr/>
            <p:nvPr/>
          </p:nvSpPr>
          <p:spPr>
            <a:xfrm>
              <a:off x="4041450" y="2592550"/>
              <a:ext cx="39775" cy="35075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2"/>
            <p:cNvSpPr/>
            <p:nvPr/>
          </p:nvSpPr>
          <p:spPr>
            <a:xfrm>
              <a:off x="4231325" y="2673625"/>
              <a:ext cx="139700" cy="134450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2"/>
            <p:cNvSpPr/>
            <p:nvPr/>
          </p:nvSpPr>
          <p:spPr>
            <a:xfrm>
              <a:off x="4345375" y="2791325"/>
              <a:ext cx="25125" cy="25650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2"/>
            <p:cNvSpPr/>
            <p:nvPr/>
          </p:nvSpPr>
          <p:spPr>
            <a:xfrm>
              <a:off x="4136125" y="2704475"/>
              <a:ext cx="32475" cy="18350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2"/>
            <p:cNvSpPr/>
            <p:nvPr/>
          </p:nvSpPr>
          <p:spPr>
            <a:xfrm>
              <a:off x="4184250" y="2677275"/>
              <a:ext cx="90000" cy="80075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2"/>
            <p:cNvSpPr/>
            <p:nvPr/>
          </p:nvSpPr>
          <p:spPr>
            <a:xfrm>
              <a:off x="4165950" y="2741625"/>
              <a:ext cx="22000" cy="63850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2"/>
            <p:cNvSpPr/>
            <p:nvPr/>
          </p:nvSpPr>
          <p:spPr>
            <a:xfrm>
              <a:off x="4185300" y="2741625"/>
              <a:ext cx="5775" cy="13100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2"/>
            <p:cNvSpPr/>
            <p:nvPr/>
          </p:nvSpPr>
          <p:spPr>
            <a:xfrm>
              <a:off x="4179025" y="2755750"/>
              <a:ext cx="7875" cy="18325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2"/>
            <p:cNvSpPr/>
            <p:nvPr/>
          </p:nvSpPr>
          <p:spPr>
            <a:xfrm>
              <a:off x="4179025" y="2721750"/>
              <a:ext cx="18850" cy="23550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2"/>
            <p:cNvSpPr/>
            <p:nvPr/>
          </p:nvSpPr>
          <p:spPr>
            <a:xfrm>
              <a:off x="4180075" y="2740050"/>
              <a:ext cx="58075" cy="71700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2"/>
            <p:cNvSpPr/>
            <p:nvPr/>
          </p:nvSpPr>
          <p:spPr>
            <a:xfrm>
              <a:off x="4179025" y="2758875"/>
              <a:ext cx="299225" cy="252175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2"/>
            <p:cNvSpPr/>
            <p:nvPr/>
          </p:nvSpPr>
          <p:spPr>
            <a:xfrm>
              <a:off x="4409700" y="2852525"/>
              <a:ext cx="11025" cy="24075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2"/>
            <p:cNvSpPr/>
            <p:nvPr/>
          </p:nvSpPr>
          <p:spPr>
            <a:xfrm>
              <a:off x="4421225" y="2854100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2"/>
            <p:cNvSpPr/>
            <p:nvPr/>
          </p:nvSpPr>
          <p:spPr>
            <a:xfrm>
              <a:off x="4434300" y="2866125"/>
              <a:ext cx="108300" cy="133400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2"/>
            <p:cNvSpPr/>
            <p:nvPr/>
          </p:nvSpPr>
          <p:spPr>
            <a:xfrm>
              <a:off x="4483475" y="2847275"/>
              <a:ext cx="5775" cy="13125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2"/>
            <p:cNvSpPr/>
            <p:nvPr/>
          </p:nvSpPr>
          <p:spPr>
            <a:xfrm>
              <a:off x="4300375" y="2959750"/>
              <a:ext cx="153825" cy="99925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2"/>
            <p:cNvSpPr/>
            <p:nvPr/>
          </p:nvSpPr>
          <p:spPr>
            <a:xfrm>
              <a:off x="4035700" y="2769350"/>
              <a:ext cx="180500" cy="151725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2"/>
            <p:cNvSpPr/>
            <p:nvPr/>
          </p:nvSpPr>
          <p:spPr>
            <a:xfrm>
              <a:off x="4003800" y="2919475"/>
              <a:ext cx="238550" cy="273600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2"/>
            <p:cNvSpPr/>
            <p:nvPr/>
          </p:nvSpPr>
          <p:spPr>
            <a:xfrm>
              <a:off x="4166475" y="3025650"/>
              <a:ext cx="219725" cy="166900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2"/>
            <p:cNvSpPr/>
            <p:nvPr/>
          </p:nvSpPr>
          <p:spPr>
            <a:xfrm>
              <a:off x="4213550" y="2979100"/>
              <a:ext cx="96800" cy="85825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2"/>
            <p:cNvSpPr/>
            <p:nvPr/>
          </p:nvSpPr>
          <p:spPr>
            <a:xfrm>
              <a:off x="4292025" y="3059150"/>
              <a:ext cx="21975" cy="26175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2"/>
            <p:cNvSpPr/>
            <p:nvPr/>
          </p:nvSpPr>
          <p:spPr>
            <a:xfrm>
              <a:off x="4282600" y="3069600"/>
              <a:ext cx="148050" cy="196175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2"/>
            <p:cNvSpPr/>
            <p:nvPr/>
          </p:nvSpPr>
          <p:spPr>
            <a:xfrm>
              <a:off x="4175375" y="3163750"/>
              <a:ext cx="121375" cy="147025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2"/>
            <p:cNvSpPr/>
            <p:nvPr/>
          </p:nvSpPr>
          <p:spPr>
            <a:xfrm>
              <a:off x="4145025" y="3258950"/>
              <a:ext cx="11000" cy="25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2"/>
            <p:cNvSpPr/>
            <p:nvPr/>
          </p:nvSpPr>
          <p:spPr>
            <a:xfrm>
              <a:off x="4115200" y="3182075"/>
              <a:ext cx="83725" cy="82675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2"/>
            <p:cNvSpPr/>
            <p:nvPr/>
          </p:nvSpPr>
          <p:spPr>
            <a:xfrm>
              <a:off x="3898125" y="3081625"/>
              <a:ext cx="188350" cy="127150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2"/>
            <p:cNvSpPr/>
            <p:nvPr/>
          </p:nvSpPr>
          <p:spPr>
            <a:xfrm>
              <a:off x="3821225" y="2747900"/>
              <a:ext cx="223400" cy="207700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2"/>
            <p:cNvSpPr/>
            <p:nvPr/>
          </p:nvSpPr>
          <p:spPr>
            <a:xfrm>
              <a:off x="3792975" y="2679900"/>
              <a:ext cx="57050" cy="111450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2"/>
            <p:cNvSpPr/>
            <p:nvPr/>
          </p:nvSpPr>
          <p:spPr>
            <a:xfrm>
              <a:off x="3568575" y="2683550"/>
              <a:ext cx="289825" cy="280400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2"/>
            <p:cNvSpPr/>
            <p:nvPr/>
          </p:nvSpPr>
          <p:spPr>
            <a:xfrm>
              <a:off x="3511050" y="2702400"/>
              <a:ext cx="167400" cy="132350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2"/>
            <p:cNvSpPr/>
            <p:nvPr/>
          </p:nvSpPr>
          <p:spPr>
            <a:xfrm>
              <a:off x="3450875" y="2834200"/>
              <a:ext cx="118775" cy="95225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2"/>
            <p:cNvSpPr/>
            <p:nvPr/>
          </p:nvSpPr>
          <p:spPr>
            <a:xfrm>
              <a:off x="3450375" y="2838400"/>
              <a:ext cx="170550" cy="18780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2"/>
            <p:cNvSpPr/>
            <p:nvPr/>
          </p:nvSpPr>
          <p:spPr>
            <a:xfrm>
              <a:off x="3518375" y="2873975"/>
              <a:ext cx="235400" cy="218150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2"/>
            <p:cNvSpPr/>
            <p:nvPr/>
          </p:nvSpPr>
          <p:spPr>
            <a:xfrm>
              <a:off x="3617750" y="3020950"/>
              <a:ext cx="108825" cy="79025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2"/>
            <p:cNvSpPr/>
            <p:nvPr/>
          </p:nvSpPr>
          <p:spPr>
            <a:xfrm>
              <a:off x="3442525" y="2997925"/>
              <a:ext cx="93125" cy="68050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2"/>
            <p:cNvSpPr/>
            <p:nvPr/>
          </p:nvSpPr>
          <p:spPr>
            <a:xfrm>
              <a:off x="3452975" y="3056525"/>
              <a:ext cx="44500" cy="26700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7" name="Google Shape;1777;p32"/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</p:grpSpPr>
          <p:sp>
            <p:nvSpPr>
              <p:cNvPr id="1778" name="Google Shape;1778;p32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2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80" name="Google Shape;1780;p32"/>
            <p:cNvSpPr/>
            <p:nvPr/>
          </p:nvSpPr>
          <p:spPr>
            <a:xfrm>
              <a:off x="3503200" y="3095750"/>
              <a:ext cx="40300" cy="48150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2"/>
            <p:cNvSpPr/>
            <p:nvPr/>
          </p:nvSpPr>
          <p:spPr>
            <a:xfrm>
              <a:off x="3529350" y="3117725"/>
              <a:ext cx="58600" cy="62800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2"/>
            <p:cNvSpPr/>
            <p:nvPr/>
          </p:nvSpPr>
          <p:spPr>
            <a:xfrm>
              <a:off x="3570150" y="3086875"/>
              <a:ext cx="89475" cy="94175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2"/>
            <p:cNvSpPr/>
            <p:nvPr/>
          </p:nvSpPr>
          <p:spPr>
            <a:xfrm>
              <a:off x="3647050" y="3079025"/>
              <a:ext cx="61225" cy="95750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2"/>
            <p:cNvSpPr/>
            <p:nvPr/>
          </p:nvSpPr>
          <p:spPr>
            <a:xfrm>
              <a:off x="3689950" y="3079025"/>
              <a:ext cx="29300" cy="77950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2"/>
            <p:cNvSpPr/>
            <p:nvPr/>
          </p:nvSpPr>
          <p:spPr>
            <a:xfrm>
              <a:off x="3705625" y="3059150"/>
              <a:ext cx="45025" cy="94175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2"/>
            <p:cNvSpPr/>
            <p:nvPr/>
          </p:nvSpPr>
          <p:spPr>
            <a:xfrm>
              <a:off x="3881925" y="2896975"/>
              <a:ext cx="150650" cy="239600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2"/>
            <p:cNvSpPr/>
            <p:nvPr/>
          </p:nvSpPr>
          <p:spPr>
            <a:xfrm>
              <a:off x="3863600" y="3051825"/>
              <a:ext cx="4725" cy="2625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2"/>
            <p:cNvSpPr/>
            <p:nvPr/>
          </p:nvSpPr>
          <p:spPr>
            <a:xfrm>
              <a:off x="3695700" y="2900125"/>
              <a:ext cx="220250" cy="171075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2"/>
            <p:cNvSpPr/>
            <p:nvPr/>
          </p:nvSpPr>
          <p:spPr>
            <a:xfrm>
              <a:off x="3732825" y="3041350"/>
              <a:ext cx="165325" cy="141775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2"/>
            <p:cNvSpPr/>
            <p:nvPr/>
          </p:nvSpPr>
          <p:spPr>
            <a:xfrm>
              <a:off x="3813400" y="3053900"/>
              <a:ext cx="109850" cy="164800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2"/>
            <p:cNvSpPr/>
            <p:nvPr/>
          </p:nvSpPr>
          <p:spPr>
            <a:xfrm>
              <a:off x="3813900" y="3211875"/>
              <a:ext cx="82675" cy="89475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2"/>
            <p:cNvSpPr/>
            <p:nvPr/>
          </p:nvSpPr>
          <p:spPr>
            <a:xfrm>
              <a:off x="3821750" y="3213450"/>
              <a:ext cx="29325" cy="18850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2"/>
            <p:cNvSpPr/>
            <p:nvPr/>
          </p:nvSpPr>
          <p:spPr>
            <a:xfrm>
              <a:off x="3848425" y="3188875"/>
              <a:ext cx="110925" cy="129750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2"/>
            <p:cNvSpPr/>
            <p:nvPr/>
          </p:nvSpPr>
          <p:spPr>
            <a:xfrm>
              <a:off x="3860475" y="3308125"/>
              <a:ext cx="15700" cy="21475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2"/>
            <p:cNvSpPr/>
            <p:nvPr/>
          </p:nvSpPr>
          <p:spPr>
            <a:xfrm>
              <a:off x="4111550" y="3257925"/>
              <a:ext cx="161650" cy="164775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2"/>
            <p:cNvSpPr/>
            <p:nvPr/>
          </p:nvSpPr>
          <p:spPr>
            <a:xfrm>
              <a:off x="4106850" y="3261050"/>
              <a:ext cx="29300" cy="24100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2"/>
            <p:cNvSpPr/>
            <p:nvPr/>
          </p:nvSpPr>
          <p:spPr>
            <a:xfrm>
              <a:off x="4106850" y="3275175"/>
              <a:ext cx="28775" cy="35075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2"/>
            <p:cNvSpPr/>
            <p:nvPr/>
          </p:nvSpPr>
          <p:spPr>
            <a:xfrm>
              <a:off x="3862550" y="3166900"/>
              <a:ext cx="275700" cy="273075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2"/>
            <p:cNvSpPr/>
            <p:nvPr/>
          </p:nvSpPr>
          <p:spPr>
            <a:xfrm>
              <a:off x="4159150" y="3380850"/>
              <a:ext cx="46050" cy="116150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2"/>
            <p:cNvSpPr/>
            <p:nvPr/>
          </p:nvSpPr>
          <p:spPr>
            <a:xfrm>
              <a:off x="4001175" y="3363575"/>
              <a:ext cx="170550" cy="145450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2"/>
            <p:cNvSpPr/>
            <p:nvPr/>
          </p:nvSpPr>
          <p:spPr>
            <a:xfrm>
              <a:off x="3852625" y="3330100"/>
              <a:ext cx="181000" cy="178925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2"/>
            <p:cNvSpPr/>
            <p:nvPr/>
          </p:nvSpPr>
          <p:spPr>
            <a:xfrm>
              <a:off x="4046675" y="3472375"/>
              <a:ext cx="113025" cy="103075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2"/>
            <p:cNvSpPr/>
            <p:nvPr/>
          </p:nvSpPr>
          <p:spPr>
            <a:xfrm>
              <a:off x="3968750" y="3504300"/>
              <a:ext cx="135500" cy="135500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2"/>
            <p:cNvSpPr/>
            <p:nvPr/>
          </p:nvSpPr>
          <p:spPr>
            <a:xfrm>
              <a:off x="3853150" y="3491725"/>
              <a:ext cx="193550" cy="182075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2"/>
            <p:cNvSpPr/>
            <p:nvPr/>
          </p:nvSpPr>
          <p:spPr>
            <a:xfrm>
              <a:off x="4123050" y="3397575"/>
              <a:ext cx="150675" cy="242750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2"/>
            <p:cNvSpPr/>
            <p:nvPr/>
          </p:nvSpPr>
          <p:spPr>
            <a:xfrm>
              <a:off x="4120450" y="3622500"/>
              <a:ext cx="20950" cy="23575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2"/>
            <p:cNvSpPr/>
            <p:nvPr/>
          </p:nvSpPr>
          <p:spPr>
            <a:xfrm>
              <a:off x="4064475" y="3669050"/>
              <a:ext cx="33500" cy="3142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2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2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2"/>
            <p:cNvSpPr/>
            <p:nvPr/>
          </p:nvSpPr>
          <p:spPr>
            <a:xfrm>
              <a:off x="4252775" y="2586800"/>
              <a:ext cx="70650" cy="19900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2"/>
            <p:cNvSpPr/>
            <p:nvPr/>
          </p:nvSpPr>
          <p:spPr>
            <a:xfrm>
              <a:off x="4298825" y="2603000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accent6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2"/>
            <p:cNvSpPr/>
            <p:nvPr/>
          </p:nvSpPr>
          <p:spPr>
            <a:xfrm>
              <a:off x="4949025" y="2811200"/>
              <a:ext cx="44475" cy="26175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2"/>
            <p:cNvSpPr/>
            <p:nvPr/>
          </p:nvSpPr>
          <p:spPr>
            <a:xfrm>
              <a:off x="3967175" y="2589925"/>
              <a:ext cx="35075" cy="29850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2"/>
            <p:cNvSpPr/>
            <p:nvPr/>
          </p:nvSpPr>
          <p:spPr>
            <a:xfrm>
              <a:off x="3938400" y="2522975"/>
              <a:ext cx="58625" cy="76925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5" name="Google Shape;1815;p32"/>
          <p:cNvSpPr txBox="1">
            <a:spLocks noGrp="1"/>
          </p:cNvSpPr>
          <p:nvPr>
            <p:ph type="title"/>
          </p:nvPr>
        </p:nvSpPr>
        <p:spPr>
          <a:xfrm>
            <a:off x="457200" y="445024"/>
            <a:ext cx="8229600" cy="2598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5400" dirty="0" smtClean="0"/>
              <a:t>Köszönjük a figyelmet!</a:t>
            </a:r>
            <a:endParaRPr sz="5400" dirty="0"/>
          </a:p>
        </p:txBody>
      </p:sp>
      <p:pic>
        <p:nvPicPr>
          <p:cNvPr id="281" name="Kép 2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255" y="-351954"/>
            <a:ext cx="1320779" cy="1320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 err="1" smtClean="0"/>
              <a:t>Miröl</a:t>
            </a:r>
            <a:r>
              <a:rPr lang="hu-HU" dirty="0" smtClean="0"/>
              <a:t> is fogunk beszélni</a:t>
            </a:r>
            <a:endParaRPr dirty="0"/>
          </a:p>
        </p:txBody>
      </p:sp>
      <p:sp>
        <p:nvSpPr>
          <p:cNvPr id="139" name="Google Shape;139;p16"/>
          <p:cNvSpPr/>
          <p:nvPr/>
        </p:nvSpPr>
        <p:spPr>
          <a:xfrm>
            <a:off x="5434229" y="3201085"/>
            <a:ext cx="117000" cy="21577"/>
          </a:xfrm>
          <a:custGeom>
            <a:avLst/>
            <a:gdLst/>
            <a:ahLst/>
            <a:cxnLst/>
            <a:rect l="l" t="t" r="r" b="b"/>
            <a:pathLst>
              <a:path w="976" h="180" extrusionOk="0">
                <a:moveTo>
                  <a:pt x="1" y="1"/>
                </a:moveTo>
                <a:lnTo>
                  <a:pt x="1" y="1"/>
                </a:lnTo>
                <a:cubicBezTo>
                  <a:pt x="279" y="119"/>
                  <a:pt x="578" y="179"/>
                  <a:pt x="881" y="179"/>
                </a:cubicBezTo>
                <a:cubicBezTo>
                  <a:pt x="881" y="179"/>
                  <a:pt x="881" y="179"/>
                  <a:pt x="881" y="179"/>
                </a:cubicBezTo>
                <a:lnTo>
                  <a:pt x="881" y="179"/>
                </a:lnTo>
                <a:cubicBezTo>
                  <a:pt x="882" y="179"/>
                  <a:pt x="882" y="179"/>
                  <a:pt x="882" y="179"/>
                </a:cubicBezTo>
                <a:cubicBezTo>
                  <a:pt x="913" y="179"/>
                  <a:pt x="945" y="178"/>
                  <a:pt x="975" y="176"/>
                </a:cubicBezTo>
                <a:lnTo>
                  <a:pt x="975" y="176"/>
                </a:lnTo>
                <a:cubicBezTo>
                  <a:pt x="943" y="178"/>
                  <a:pt x="913" y="179"/>
                  <a:pt x="881" y="179"/>
                </a:cubicBezTo>
                <a:lnTo>
                  <a:pt x="881" y="179"/>
                </a:lnTo>
                <a:cubicBezTo>
                  <a:pt x="579" y="179"/>
                  <a:pt x="279" y="119"/>
                  <a:pt x="1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6"/>
          <p:cNvSpPr/>
          <p:nvPr/>
        </p:nvSpPr>
        <p:spPr>
          <a:xfrm>
            <a:off x="6982521" y="1559101"/>
            <a:ext cx="694608" cy="694574"/>
          </a:xfrm>
          <a:custGeom>
            <a:avLst/>
            <a:gdLst/>
            <a:ahLst/>
            <a:cxnLst/>
            <a:rect l="l" t="t" r="r" b="b"/>
            <a:pathLst>
              <a:path w="4578" h="4578" extrusionOk="0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2"/>
                  <a:pt x="1026" y="4577"/>
                  <a:pt x="2289" y="4577"/>
                </a:cubicBezTo>
                <a:cubicBezTo>
                  <a:pt x="3552" y="4577"/>
                  <a:pt x="4577" y="3552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6"/>
          <p:cNvSpPr/>
          <p:nvPr/>
        </p:nvSpPr>
        <p:spPr>
          <a:xfrm>
            <a:off x="5148695" y="1558271"/>
            <a:ext cx="696047" cy="696108"/>
          </a:xfrm>
          <a:custGeom>
            <a:avLst/>
            <a:gdLst/>
            <a:ahLst/>
            <a:cxnLst/>
            <a:rect l="l" t="t" r="r" b="b"/>
            <a:pathLst>
              <a:path w="4577" h="4578" extrusionOk="0">
                <a:moveTo>
                  <a:pt x="2288" y="1"/>
                </a:moveTo>
                <a:cubicBezTo>
                  <a:pt x="1025" y="1"/>
                  <a:pt x="0" y="1024"/>
                  <a:pt x="0" y="2289"/>
                </a:cubicBezTo>
                <a:cubicBezTo>
                  <a:pt x="0" y="3553"/>
                  <a:pt x="1025" y="4577"/>
                  <a:pt x="2288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6"/>
          <p:cNvSpPr/>
          <p:nvPr/>
        </p:nvSpPr>
        <p:spPr>
          <a:xfrm>
            <a:off x="3330636" y="1568252"/>
            <a:ext cx="676068" cy="676022"/>
          </a:xfrm>
          <a:custGeom>
            <a:avLst/>
            <a:gdLst/>
            <a:ahLst/>
            <a:cxnLst/>
            <a:rect l="l" t="t" r="r" b="b"/>
            <a:pathLst>
              <a:path w="4578" h="4578" extrusionOk="0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3"/>
                  <a:pt x="1026" y="4577"/>
                  <a:pt x="2289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6"/>
          <p:cNvSpPr/>
          <p:nvPr/>
        </p:nvSpPr>
        <p:spPr>
          <a:xfrm>
            <a:off x="1469997" y="1554256"/>
            <a:ext cx="704051" cy="704005"/>
          </a:xfrm>
          <a:custGeom>
            <a:avLst/>
            <a:gdLst/>
            <a:ahLst/>
            <a:cxnLst/>
            <a:rect l="l" t="t" r="r" b="b"/>
            <a:pathLst>
              <a:path w="4578" h="4578" extrusionOk="0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3"/>
                  <a:pt x="1026" y="4577"/>
                  <a:pt x="2289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7" name="Google Shape;197;p16"/>
          <p:cNvCxnSpPr/>
          <p:nvPr/>
        </p:nvCxnSpPr>
        <p:spPr>
          <a:xfrm>
            <a:off x="503930" y="2545475"/>
            <a:ext cx="8204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16"/>
          <p:cNvSpPr/>
          <p:nvPr/>
        </p:nvSpPr>
        <p:spPr>
          <a:xfrm>
            <a:off x="1727574" y="245082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6"/>
          <p:cNvSpPr/>
          <p:nvPr/>
        </p:nvSpPr>
        <p:spPr>
          <a:xfrm>
            <a:off x="3573960" y="245082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6"/>
          <p:cNvSpPr/>
          <p:nvPr/>
        </p:nvSpPr>
        <p:spPr>
          <a:xfrm>
            <a:off x="5401823" y="245082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6"/>
          <p:cNvSpPr/>
          <p:nvPr/>
        </p:nvSpPr>
        <p:spPr>
          <a:xfrm>
            <a:off x="7235061" y="245082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1173654" y="3009470"/>
            <a:ext cx="1249581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 smtClean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Bemutatkozás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3013335" y="3009470"/>
            <a:ext cx="1291024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 smtClean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Mit ajánlunk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4697884" y="3009470"/>
            <a:ext cx="1626715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 smtClean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Korszerűsítés előnyei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5" name="Google Shape;205;p16"/>
          <p:cNvSpPr txBox="1"/>
          <p:nvPr/>
        </p:nvSpPr>
        <p:spPr>
          <a:xfrm>
            <a:off x="6528679" y="3009470"/>
            <a:ext cx="163466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 smtClean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Közvélemény kutatásunk eredménye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6" name="Google Shape;206;p16"/>
          <p:cNvSpPr txBox="1"/>
          <p:nvPr/>
        </p:nvSpPr>
        <p:spPr>
          <a:xfrm>
            <a:off x="1173655" y="3282804"/>
            <a:ext cx="12972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hu-HU" sz="120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-Kik is vagyunk?</a:t>
            </a:r>
          </a:p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hu-HU" sz="1200" dirty="0" smtClean="0">
                <a:latin typeface="Roboto"/>
                <a:ea typeface="Roboto"/>
                <a:cs typeface="Roboto"/>
                <a:sym typeface="Roboto"/>
              </a:rPr>
              <a:t>-Partnercégeink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16"/>
          <p:cNvSpPr txBox="1"/>
          <p:nvPr/>
        </p:nvSpPr>
        <p:spPr>
          <a:xfrm>
            <a:off x="3013335" y="3282794"/>
            <a:ext cx="12972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hu-HU" sz="1200" dirty="0" smtClean="0">
                <a:latin typeface="Roboto"/>
                <a:ea typeface="Roboto"/>
                <a:cs typeface="Roboto"/>
                <a:sym typeface="Roboto"/>
              </a:rPr>
              <a:t>-Miért éri meg minket választani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16"/>
          <p:cNvSpPr txBox="1"/>
          <p:nvPr/>
        </p:nvSpPr>
        <p:spPr>
          <a:xfrm>
            <a:off x="1319905" y="2695437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1" name="Google Shape;211;p16"/>
          <p:cNvSpPr txBox="1"/>
          <p:nvPr/>
        </p:nvSpPr>
        <p:spPr>
          <a:xfrm>
            <a:off x="3159591" y="2695437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2" name="Google Shape;212;p16"/>
          <p:cNvSpPr txBox="1"/>
          <p:nvPr/>
        </p:nvSpPr>
        <p:spPr>
          <a:xfrm>
            <a:off x="4990386" y="2695437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3" name="Google Shape;213;p16"/>
          <p:cNvSpPr txBox="1"/>
          <p:nvPr/>
        </p:nvSpPr>
        <p:spPr>
          <a:xfrm>
            <a:off x="6827355" y="2695437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78" name="Kép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255" y="-351954"/>
            <a:ext cx="1320779" cy="1320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Kik is vagyunk?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19" name="Google Shape;219;p17"/>
          <p:cNvSpPr/>
          <p:nvPr/>
        </p:nvSpPr>
        <p:spPr>
          <a:xfrm>
            <a:off x="706575" y="1361200"/>
            <a:ext cx="1797600" cy="3062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7"/>
          <p:cNvSpPr txBox="1"/>
          <p:nvPr/>
        </p:nvSpPr>
        <p:spPr>
          <a:xfrm>
            <a:off x="706575" y="3414448"/>
            <a:ext cx="1797600" cy="996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100" b="1" u="sng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Backend projekt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100" b="1" u="sng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Manager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1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-Nobel Díjas informatikus</a:t>
            </a:r>
            <a:endParaRPr lang="hu-HU" sz="11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1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-profi röplabda játékos</a:t>
            </a:r>
          </a:p>
        </p:txBody>
      </p:sp>
      <p:sp>
        <p:nvSpPr>
          <p:cNvPr id="221" name="Google Shape;221;p17"/>
          <p:cNvSpPr/>
          <p:nvPr/>
        </p:nvSpPr>
        <p:spPr>
          <a:xfrm>
            <a:off x="3532900" y="1360350"/>
            <a:ext cx="1797600" cy="3062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7"/>
          <p:cNvSpPr txBox="1"/>
          <p:nvPr/>
        </p:nvSpPr>
        <p:spPr>
          <a:xfrm>
            <a:off x="3532900" y="3425950"/>
            <a:ext cx="1797600" cy="995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100" b="1" u="sng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Vezér Igazgató</a:t>
            </a:r>
            <a:endParaRPr lang="hu-HU"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-multimilliárdos részvény tulajdonos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-local </a:t>
            </a:r>
            <a:r>
              <a:rPr lang="hu-HU" sz="1200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catboy</a:t>
            </a:r>
            <a:endParaRPr lang="hu-H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17"/>
          <p:cNvSpPr/>
          <p:nvPr/>
        </p:nvSpPr>
        <p:spPr>
          <a:xfrm>
            <a:off x="6442225" y="1359507"/>
            <a:ext cx="1797600" cy="3062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7"/>
          <p:cNvSpPr txBox="1"/>
          <p:nvPr/>
        </p:nvSpPr>
        <p:spPr>
          <a:xfrm>
            <a:off x="6455182" y="3425950"/>
            <a:ext cx="1797600" cy="99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hu-HU" sz="1100" b="1" u="sng" dirty="0" err="1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Designer</a:t>
            </a:r>
            <a:r>
              <a:rPr lang="hu-HU" sz="1100" b="1" u="sng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hu-HU" sz="1100" b="1" u="sng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hu-HU" sz="1100" b="1" u="sng" dirty="0" err="1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ocial</a:t>
            </a:r>
            <a:r>
              <a:rPr lang="hu-HU" sz="1100" b="1" u="sng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hu-HU" sz="1100" b="1" u="sng" dirty="0" err="1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media</a:t>
            </a:r>
            <a:endParaRPr lang="hu-HU" sz="1100" b="1" u="sng" dirty="0" smtClean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hu-HU" sz="1100" b="1" u="sng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Manager</a:t>
            </a:r>
          </a:p>
          <a:p>
            <a:pPr lvl="0" algn="ctr"/>
            <a:r>
              <a:rPr lang="hu-HU" sz="11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-Oszkár Díjas színész</a:t>
            </a:r>
          </a:p>
          <a:p>
            <a:pPr lvl="0" algn="ctr"/>
            <a:r>
              <a:rPr lang="hu-HU" sz="11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-világhírű gitáros</a:t>
            </a:r>
          </a:p>
          <a:p>
            <a:pPr lvl="0" algn="ctr"/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17"/>
          <p:cNvSpPr txBox="1"/>
          <p:nvPr/>
        </p:nvSpPr>
        <p:spPr>
          <a:xfrm>
            <a:off x="978625" y="2833512"/>
            <a:ext cx="12744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b="1" dirty="0" smtClean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Sinka Dávid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6" name="Google Shape;226;p17"/>
          <p:cNvSpPr txBox="1"/>
          <p:nvPr/>
        </p:nvSpPr>
        <p:spPr>
          <a:xfrm>
            <a:off x="3815375" y="2827787"/>
            <a:ext cx="12537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Nagy Bernát</a:t>
            </a:r>
            <a:endParaRPr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7" name="Google Shape;227;p17"/>
          <p:cNvSpPr txBox="1"/>
          <p:nvPr/>
        </p:nvSpPr>
        <p:spPr>
          <a:xfrm>
            <a:off x="6460435" y="2833512"/>
            <a:ext cx="177939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b="1" dirty="0" err="1" smtClean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Wittinger</a:t>
            </a:r>
            <a:r>
              <a:rPr lang="hu-HU" sz="1800" b="1" dirty="0" smtClean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Iván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28" name="Google Shape;228;p17"/>
          <p:cNvCxnSpPr/>
          <p:nvPr/>
        </p:nvCxnSpPr>
        <p:spPr>
          <a:xfrm>
            <a:off x="706575" y="2816350"/>
            <a:ext cx="17976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17"/>
          <p:cNvCxnSpPr/>
          <p:nvPr/>
        </p:nvCxnSpPr>
        <p:spPr>
          <a:xfrm>
            <a:off x="3532900" y="2816350"/>
            <a:ext cx="1797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17"/>
          <p:cNvCxnSpPr/>
          <p:nvPr/>
        </p:nvCxnSpPr>
        <p:spPr>
          <a:xfrm>
            <a:off x="6455182" y="2816350"/>
            <a:ext cx="17976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17"/>
          <p:cNvCxnSpPr/>
          <p:nvPr/>
        </p:nvCxnSpPr>
        <p:spPr>
          <a:xfrm>
            <a:off x="706575" y="3425950"/>
            <a:ext cx="17976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17"/>
          <p:cNvCxnSpPr/>
          <p:nvPr/>
        </p:nvCxnSpPr>
        <p:spPr>
          <a:xfrm>
            <a:off x="3532900" y="3425950"/>
            <a:ext cx="1797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17"/>
          <p:cNvCxnSpPr/>
          <p:nvPr/>
        </p:nvCxnSpPr>
        <p:spPr>
          <a:xfrm>
            <a:off x="6455182" y="3425950"/>
            <a:ext cx="17976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932" y="2597426"/>
            <a:ext cx="952597" cy="2124752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889" y="1475941"/>
            <a:ext cx="1267678" cy="1267259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310" y="1475941"/>
            <a:ext cx="1266780" cy="1267200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013" y="-784642"/>
            <a:ext cx="3136508" cy="4444444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78" y="1475835"/>
            <a:ext cx="1267200" cy="12672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" y="613441"/>
            <a:ext cx="1367112" cy="1345239"/>
          </a:xfrm>
          <a:prstGeom prst="rect">
            <a:avLst/>
          </a:prstGeom>
        </p:spPr>
      </p:pic>
      <p:pic>
        <p:nvPicPr>
          <p:cNvPr id="26" name="Kép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255" y="-351954"/>
            <a:ext cx="1320779" cy="1320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Partnercégeink</a:t>
            </a:r>
            <a:endParaRPr dirty="0"/>
          </a:p>
        </p:txBody>
      </p:sp>
      <p:graphicFrame>
        <p:nvGraphicFramePr>
          <p:cNvPr id="332" name="Google Shape;332;p18"/>
          <p:cNvGraphicFramePr/>
          <p:nvPr>
            <p:extLst>
              <p:ext uri="{D42A27DB-BD31-4B8C-83A1-F6EECF244321}">
                <p14:modId xmlns:p14="http://schemas.microsoft.com/office/powerpoint/2010/main" val="4280942981"/>
              </p:ext>
            </p:extLst>
          </p:nvPr>
        </p:nvGraphicFramePr>
        <p:xfrm>
          <a:off x="457200" y="2270575"/>
          <a:ext cx="3623550" cy="2191350"/>
        </p:xfrm>
        <a:graphic>
          <a:graphicData uri="http://schemas.openxmlformats.org/drawingml/2006/table">
            <a:tbl>
              <a:tblPr>
                <a:noFill/>
                <a:tableStyleId>{4C8B1E32-535F-4D5D-9DB2-7469B736C75C}</a:tableStyleId>
              </a:tblPr>
              <a:tblGrid>
                <a:gridCol w="1510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04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600" b="1" dirty="0" err="1" smtClean="0">
                          <a:solidFill>
                            <a:srgbClr val="00000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Hüvös</a:t>
                      </a:r>
                      <a:r>
                        <a:rPr lang="hu-HU" sz="1600" b="1" baseline="0" dirty="0" smtClean="0">
                          <a:solidFill>
                            <a:srgbClr val="00000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völgy </a:t>
                      </a:r>
                      <a:r>
                        <a:rPr lang="hu-HU" sz="1600" b="1" baseline="0" dirty="0" err="1" smtClean="0">
                          <a:solidFill>
                            <a:srgbClr val="00000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childrens</a:t>
                      </a:r>
                      <a:r>
                        <a:rPr lang="hu-HU" sz="1600" b="1" baseline="0" dirty="0" smtClean="0">
                          <a:solidFill>
                            <a:srgbClr val="00000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</a:t>
                      </a:r>
                      <a:r>
                        <a:rPr lang="hu-HU" sz="1600" b="1" baseline="0" dirty="0" err="1" smtClean="0">
                          <a:solidFill>
                            <a:srgbClr val="00000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home</a:t>
                      </a:r>
                      <a:endParaRPr sz="1600" b="1" dirty="0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4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200" dirty="0" smtClean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Az összes Profitunk</a:t>
                      </a:r>
                      <a:r>
                        <a:rPr lang="hu-HU" sz="1200" baseline="0" dirty="0" smtClean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6%-</a:t>
                      </a:r>
                      <a:r>
                        <a:rPr lang="hu-HU" sz="1200" baseline="0" dirty="0" err="1" smtClean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ával</a:t>
                      </a:r>
                      <a:r>
                        <a:rPr lang="hu-HU" sz="1200" baseline="0" dirty="0" smtClean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segítjük őket</a:t>
                      </a:r>
                      <a:endParaRPr sz="1200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500" b="1" dirty="0" smtClean="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Elérhetőségük</a:t>
                      </a:r>
                      <a:endParaRPr sz="1500" b="1" dirty="0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200" dirty="0" smtClean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http://www.hgyermekotthon.axelero.net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3" name="Google Shape;333;p18"/>
          <p:cNvGraphicFramePr/>
          <p:nvPr>
            <p:extLst>
              <p:ext uri="{D42A27DB-BD31-4B8C-83A1-F6EECF244321}">
                <p14:modId xmlns:p14="http://schemas.microsoft.com/office/powerpoint/2010/main" val="3954914784"/>
              </p:ext>
            </p:extLst>
          </p:nvPr>
        </p:nvGraphicFramePr>
        <p:xfrm>
          <a:off x="5047429" y="2275241"/>
          <a:ext cx="3623550" cy="2237925"/>
        </p:xfrm>
        <a:graphic>
          <a:graphicData uri="http://schemas.openxmlformats.org/drawingml/2006/table">
            <a:tbl>
              <a:tblPr>
                <a:noFill/>
                <a:tableStyleId>{4C8B1E32-535F-4D5D-9DB2-7469B736C75C}</a:tableStyleId>
              </a:tblPr>
              <a:tblGrid>
                <a:gridCol w="362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770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u-HU" sz="1600" b="1" dirty="0" err="1" smtClean="0">
                          <a:solidFill>
                            <a:srgbClr val="00000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Öko-Energy</a:t>
                      </a:r>
                      <a:r>
                        <a:rPr lang="hu-HU" sz="1600" b="1" dirty="0" smtClean="0">
                          <a:solidFill>
                            <a:srgbClr val="00000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</a:t>
                      </a:r>
                      <a:r>
                        <a:rPr lang="hu-HU" sz="1600" b="1" dirty="0" err="1" smtClean="0">
                          <a:solidFill>
                            <a:srgbClr val="00000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Zrt</a:t>
                      </a:r>
                      <a:r>
                        <a:rPr lang="hu-HU" sz="1600" b="1" dirty="0" smtClean="0">
                          <a:solidFill>
                            <a:srgbClr val="00000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.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hu-HU" sz="1200" dirty="0" err="1" smtClean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Megújjuló</a:t>
                      </a:r>
                      <a:r>
                        <a:rPr lang="hu-HU" sz="1200" dirty="0" smtClean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</a:t>
                      </a:r>
                      <a:r>
                        <a:rPr lang="hu-HU" sz="1200" baseline="0" dirty="0" smtClean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és </a:t>
                      </a:r>
                      <a:r>
                        <a:rPr lang="hu-HU" sz="1200" baseline="0" dirty="0" err="1" smtClean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öko</a:t>
                      </a:r>
                      <a:r>
                        <a:rPr lang="hu-HU" sz="1200" baseline="0" dirty="0" smtClean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barát energia forrásokkal foglalkoznak</a:t>
                      </a:r>
                      <a:endParaRPr sz="1200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hu-HU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Minden</a:t>
                      </a:r>
                      <a:r>
                        <a:rPr lang="hu-HU" sz="12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utazás irodai cégnek akikkel dolgozunk biztosítunk rajtuk keresztül napelemeket</a:t>
                      </a:r>
                      <a:endParaRPr sz="1200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4" name="Google Shape;334;p18"/>
          <p:cNvSpPr/>
          <p:nvPr/>
        </p:nvSpPr>
        <p:spPr>
          <a:xfrm>
            <a:off x="2504463" y="2134850"/>
            <a:ext cx="380175" cy="51300"/>
          </a:xfrm>
          <a:custGeom>
            <a:avLst/>
            <a:gdLst/>
            <a:ahLst/>
            <a:cxnLst/>
            <a:rect l="l" t="t" r="r" b="b"/>
            <a:pathLst>
              <a:path w="15207" h="2052" extrusionOk="0">
                <a:moveTo>
                  <a:pt x="10157" y="0"/>
                </a:moveTo>
                <a:cubicBezTo>
                  <a:pt x="10021" y="0"/>
                  <a:pt x="9885" y="39"/>
                  <a:pt x="9768" y="117"/>
                </a:cubicBezTo>
                <a:cubicBezTo>
                  <a:pt x="9066" y="745"/>
                  <a:pt x="8153" y="1093"/>
                  <a:pt x="7229" y="1093"/>
                </a:cubicBezTo>
                <a:cubicBezTo>
                  <a:pt x="7181" y="1093"/>
                  <a:pt x="7132" y="1092"/>
                  <a:pt x="7083" y="1090"/>
                </a:cubicBezTo>
                <a:cubicBezTo>
                  <a:pt x="6305" y="1012"/>
                  <a:pt x="5877" y="350"/>
                  <a:pt x="5176" y="117"/>
                </a:cubicBezTo>
                <a:cubicBezTo>
                  <a:pt x="5015" y="75"/>
                  <a:pt x="4858" y="56"/>
                  <a:pt x="4704" y="56"/>
                </a:cubicBezTo>
                <a:cubicBezTo>
                  <a:pt x="4152" y="56"/>
                  <a:pt x="3648" y="293"/>
                  <a:pt x="3191" y="506"/>
                </a:cubicBezTo>
                <a:cubicBezTo>
                  <a:pt x="2296" y="934"/>
                  <a:pt x="1363" y="1245"/>
                  <a:pt x="429" y="1440"/>
                </a:cubicBezTo>
                <a:cubicBezTo>
                  <a:pt x="1" y="1479"/>
                  <a:pt x="156" y="1985"/>
                  <a:pt x="506" y="1985"/>
                </a:cubicBezTo>
                <a:cubicBezTo>
                  <a:pt x="1440" y="1985"/>
                  <a:pt x="2374" y="1751"/>
                  <a:pt x="3230" y="1323"/>
                </a:cubicBezTo>
                <a:cubicBezTo>
                  <a:pt x="3658" y="1129"/>
                  <a:pt x="4086" y="973"/>
                  <a:pt x="4553" y="856"/>
                </a:cubicBezTo>
                <a:cubicBezTo>
                  <a:pt x="4583" y="850"/>
                  <a:pt x="4612" y="848"/>
                  <a:pt x="4642" y="848"/>
                </a:cubicBezTo>
                <a:cubicBezTo>
                  <a:pt x="5007" y="848"/>
                  <a:pt x="5394" y="1263"/>
                  <a:pt x="5682" y="1479"/>
                </a:cubicBezTo>
                <a:cubicBezTo>
                  <a:pt x="6236" y="1874"/>
                  <a:pt x="6860" y="2051"/>
                  <a:pt x="7495" y="2051"/>
                </a:cubicBezTo>
                <a:cubicBezTo>
                  <a:pt x="8422" y="2051"/>
                  <a:pt x="9372" y="1674"/>
                  <a:pt x="10157" y="1051"/>
                </a:cubicBezTo>
                <a:cubicBezTo>
                  <a:pt x="10936" y="1704"/>
                  <a:pt x="11927" y="1968"/>
                  <a:pt x="12939" y="1968"/>
                </a:cubicBezTo>
                <a:cubicBezTo>
                  <a:pt x="13494" y="1968"/>
                  <a:pt x="14056" y="1889"/>
                  <a:pt x="14593" y="1751"/>
                </a:cubicBezTo>
                <a:cubicBezTo>
                  <a:pt x="15207" y="1535"/>
                  <a:pt x="14950" y="883"/>
                  <a:pt x="14412" y="883"/>
                </a:cubicBezTo>
                <a:cubicBezTo>
                  <a:pt x="14370" y="883"/>
                  <a:pt x="14327" y="887"/>
                  <a:pt x="14282" y="895"/>
                </a:cubicBezTo>
                <a:cubicBezTo>
                  <a:pt x="13770" y="966"/>
                  <a:pt x="13274" y="1032"/>
                  <a:pt x="12799" y="1032"/>
                </a:cubicBezTo>
                <a:cubicBezTo>
                  <a:pt x="11974" y="1032"/>
                  <a:pt x="11213" y="833"/>
                  <a:pt x="10546" y="117"/>
                </a:cubicBezTo>
                <a:cubicBezTo>
                  <a:pt x="10429" y="39"/>
                  <a:pt x="10293" y="0"/>
                  <a:pt x="10157" y="0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624" y="723551"/>
            <a:ext cx="1047159" cy="1466022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312" y="916412"/>
            <a:ext cx="1231326" cy="1135126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255" y="-351954"/>
            <a:ext cx="1320779" cy="1320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2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 smtClean="0"/>
              <a:t>Cégünk kontra verseny társaink</a:t>
            </a:r>
            <a:endParaRPr dirty="0"/>
          </a:p>
        </p:txBody>
      </p:sp>
      <p:graphicFrame>
        <p:nvGraphicFramePr>
          <p:cNvPr id="1340" name="Google Shape;1340;p27"/>
          <p:cNvGraphicFramePr/>
          <p:nvPr>
            <p:extLst>
              <p:ext uri="{D42A27DB-BD31-4B8C-83A1-F6EECF244321}">
                <p14:modId xmlns:p14="http://schemas.microsoft.com/office/powerpoint/2010/main" val="2758494326"/>
              </p:ext>
            </p:extLst>
          </p:nvPr>
        </p:nvGraphicFramePr>
        <p:xfrm>
          <a:off x="525400" y="1272675"/>
          <a:ext cx="8080900" cy="3327150"/>
        </p:xfrm>
        <a:graphic>
          <a:graphicData uri="http://schemas.openxmlformats.org/drawingml/2006/table">
            <a:tbl>
              <a:tblPr>
                <a:noFill/>
                <a:tableStyleId>{4C8B1E32-535F-4D5D-9DB2-7469B736C75C}</a:tableStyleId>
              </a:tblPr>
              <a:tblGrid>
                <a:gridCol w="151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0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hu-HU" sz="1700" b="1" dirty="0" smtClean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Átlag</a:t>
                      </a:r>
                      <a:r>
                        <a:rPr lang="hu-HU" sz="1700" b="1" baseline="0" dirty="0" smtClean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cégek</a:t>
                      </a:r>
                      <a:endParaRPr sz="17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hu-HU" sz="1700" b="1" dirty="0" err="1" smtClean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Zero</a:t>
                      </a:r>
                      <a:r>
                        <a:rPr lang="hu-HU" sz="1700" b="1" dirty="0" smtClean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2 </a:t>
                      </a:r>
                      <a:r>
                        <a:rPr lang="hu-HU" sz="1700" b="1" dirty="0" err="1" smtClean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Zero</a:t>
                      </a:r>
                      <a:endParaRPr sz="17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hu-HU" sz="1700" b="1" dirty="0" smtClean="0">
                          <a:solidFill>
                            <a:schemeClr val="lt1"/>
                          </a:solidFill>
                          <a:latin typeface="Fira Sans Extra Condensed" panose="020B0604020202020204" charset="0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DFTH</a:t>
                      </a:r>
                      <a:endParaRPr sz="1700" b="1" dirty="0">
                        <a:solidFill>
                          <a:schemeClr val="lt1"/>
                        </a:solidFill>
                        <a:latin typeface="Fira Sans Extra Condensed" panose="020B0604020202020204" charset="0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hu-HU" sz="1200" b="1" dirty="0" smtClean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Több évtizede</a:t>
                      </a:r>
                      <a:r>
                        <a:rPr lang="hu-HU" sz="1200" b="1" baseline="0" dirty="0" smtClean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biztos szolgáltatás</a:t>
                      </a:r>
                      <a:endParaRPr sz="105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hu-HU" sz="1200" b="1" dirty="0" err="1" smtClean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Öko</a:t>
                      </a:r>
                      <a:r>
                        <a:rPr lang="hu-HU" sz="1200" b="1" baseline="0" dirty="0" smtClean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barát</a:t>
                      </a:r>
                      <a:endParaRPr sz="105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4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hu-HU" sz="1200" b="1" dirty="0" smtClean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Garancia</a:t>
                      </a:r>
                      <a:endParaRPr sz="105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4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hu-HU" sz="1200" b="1" dirty="0" smtClean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Részletekben</a:t>
                      </a:r>
                      <a:r>
                        <a:rPr lang="hu-HU" sz="1200" b="1" baseline="0" dirty="0" smtClean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való fizetés</a:t>
                      </a:r>
                      <a:endParaRPr sz="105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41" name="Google Shape;1341;p27"/>
          <p:cNvGrpSpPr/>
          <p:nvPr/>
        </p:nvGrpSpPr>
        <p:grpSpPr>
          <a:xfrm>
            <a:off x="5391298" y="4111042"/>
            <a:ext cx="371782" cy="274285"/>
            <a:chOff x="5223609" y="3731112"/>
            <a:chExt cx="371782" cy="274285"/>
          </a:xfrm>
        </p:grpSpPr>
        <p:sp>
          <p:nvSpPr>
            <p:cNvPr id="1342" name="Google Shape;1342;p27"/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7"/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4" name="Google Shape;1344;p27"/>
          <p:cNvSpPr/>
          <p:nvPr/>
        </p:nvSpPr>
        <p:spPr>
          <a:xfrm>
            <a:off x="5432450" y="2704469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5" name="Google Shape;1345;p27"/>
          <p:cNvGrpSpPr/>
          <p:nvPr/>
        </p:nvGrpSpPr>
        <p:grpSpPr>
          <a:xfrm>
            <a:off x="5391298" y="3387581"/>
            <a:ext cx="371782" cy="274285"/>
            <a:chOff x="5223609" y="3731112"/>
            <a:chExt cx="371782" cy="274285"/>
          </a:xfrm>
        </p:grpSpPr>
        <p:sp>
          <p:nvSpPr>
            <p:cNvPr id="1346" name="Google Shape;1346;p27"/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8" name="Google Shape;1348;p27"/>
          <p:cNvSpPr/>
          <p:nvPr/>
        </p:nvSpPr>
        <p:spPr>
          <a:xfrm>
            <a:off x="3122993" y="3405098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9" name="Google Shape;1349;p27"/>
          <p:cNvGrpSpPr/>
          <p:nvPr/>
        </p:nvGrpSpPr>
        <p:grpSpPr>
          <a:xfrm>
            <a:off x="7451084" y="2704469"/>
            <a:ext cx="371782" cy="274285"/>
            <a:chOff x="5223609" y="3731112"/>
            <a:chExt cx="371782" cy="274285"/>
          </a:xfrm>
        </p:grpSpPr>
        <p:sp>
          <p:nvSpPr>
            <p:cNvPr id="1350" name="Google Shape;1350;p27"/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3" name="Google Shape;1353;p27"/>
          <p:cNvGrpSpPr/>
          <p:nvPr/>
        </p:nvGrpSpPr>
        <p:grpSpPr>
          <a:xfrm>
            <a:off x="7450904" y="4111043"/>
            <a:ext cx="371782" cy="274285"/>
            <a:chOff x="5223609" y="3731112"/>
            <a:chExt cx="371782" cy="274285"/>
          </a:xfrm>
        </p:grpSpPr>
        <p:sp>
          <p:nvSpPr>
            <p:cNvPr id="1354" name="Google Shape;1354;p27"/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7"/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6" name="Google Shape;1356;p27"/>
          <p:cNvGrpSpPr/>
          <p:nvPr/>
        </p:nvGrpSpPr>
        <p:grpSpPr>
          <a:xfrm>
            <a:off x="7450904" y="3404693"/>
            <a:ext cx="371782" cy="274285"/>
            <a:chOff x="5223609" y="3731112"/>
            <a:chExt cx="371782" cy="274285"/>
          </a:xfrm>
        </p:grpSpPr>
        <p:sp>
          <p:nvSpPr>
            <p:cNvPr id="1357" name="Google Shape;1357;p27"/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9" name="Google Shape;1359;p27"/>
          <p:cNvSpPr/>
          <p:nvPr/>
        </p:nvSpPr>
        <p:spPr>
          <a:xfrm>
            <a:off x="5431206" y="2009876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344;p27"/>
          <p:cNvSpPr/>
          <p:nvPr/>
        </p:nvSpPr>
        <p:spPr>
          <a:xfrm>
            <a:off x="3122992" y="2704469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1349;p27"/>
          <p:cNvGrpSpPr/>
          <p:nvPr/>
        </p:nvGrpSpPr>
        <p:grpSpPr>
          <a:xfrm>
            <a:off x="7450904" y="1971598"/>
            <a:ext cx="371782" cy="274285"/>
            <a:chOff x="5223609" y="3731112"/>
            <a:chExt cx="371782" cy="274285"/>
          </a:xfrm>
        </p:grpSpPr>
        <p:sp>
          <p:nvSpPr>
            <p:cNvPr id="25" name="Google Shape;1350;p27"/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1;p27"/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348;p27"/>
          <p:cNvSpPr/>
          <p:nvPr/>
        </p:nvSpPr>
        <p:spPr>
          <a:xfrm>
            <a:off x="3122992" y="4079816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Kép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255" y="-351954"/>
            <a:ext cx="1320779" cy="1320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4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 smtClean="0"/>
              <a:t>Ajánlataink</a:t>
            </a:r>
            <a:endParaRPr dirty="0"/>
          </a:p>
        </p:txBody>
      </p:sp>
      <p:sp>
        <p:nvSpPr>
          <p:cNvPr id="2550" name="Google Shape;2550;p43"/>
          <p:cNvSpPr/>
          <p:nvPr/>
        </p:nvSpPr>
        <p:spPr>
          <a:xfrm>
            <a:off x="7419000" y="1487375"/>
            <a:ext cx="1267800" cy="896700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43"/>
          <p:cNvSpPr/>
          <p:nvPr/>
        </p:nvSpPr>
        <p:spPr>
          <a:xfrm>
            <a:off x="7419000" y="2515925"/>
            <a:ext cx="1267800" cy="8967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43"/>
          <p:cNvSpPr/>
          <p:nvPr/>
        </p:nvSpPr>
        <p:spPr>
          <a:xfrm>
            <a:off x="7419000" y="3544475"/>
            <a:ext cx="1267800" cy="8967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43"/>
          <p:cNvSpPr/>
          <p:nvPr/>
        </p:nvSpPr>
        <p:spPr>
          <a:xfrm>
            <a:off x="6276325" y="1487375"/>
            <a:ext cx="1051500" cy="89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43"/>
          <p:cNvSpPr/>
          <p:nvPr/>
        </p:nvSpPr>
        <p:spPr>
          <a:xfrm>
            <a:off x="6276325" y="2515925"/>
            <a:ext cx="10515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43"/>
          <p:cNvSpPr/>
          <p:nvPr/>
        </p:nvSpPr>
        <p:spPr>
          <a:xfrm>
            <a:off x="6276325" y="3544475"/>
            <a:ext cx="1051500" cy="89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p43"/>
          <p:cNvSpPr/>
          <p:nvPr/>
        </p:nvSpPr>
        <p:spPr>
          <a:xfrm>
            <a:off x="5133650" y="1487375"/>
            <a:ext cx="1051500" cy="89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2557;p43"/>
          <p:cNvSpPr/>
          <p:nvPr/>
        </p:nvSpPr>
        <p:spPr>
          <a:xfrm>
            <a:off x="5133650" y="2515925"/>
            <a:ext cx="10515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43"/>
          <p:cNvSpPr/>
          <p:nvPr/>
        </p:nvSpPr>
        <p:spPr>
          <a:xfrm>
            <a:off x="5133650" y="3544475"/>
            <a:ext cx="1051500" cy="89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43"/>
          <p:cNvSpPr/>
          <p:nvPr/>
        </p:nvSpPr>
        <p:spPr>
          <a:xfrm>
            <a:off x="1483300" y="1487375"/>
            <a:ext cx="3559200" cy="89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43"/>
          <p:cNvSpPr/>
          <p:nvPr/>
        </p:nvSpPr>
        <p:spPr>
          <a:xfrm>
            <a:off x="1483300" y="2515925"/>
            <a:ext cx="35592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43"/>
          <p:cNvSpPr/>
          <p:nvPr/>
        </p:nvSpPr>
        <p:spPr>
          <a:xfrm>
            <a:off x="1483300" y="3544475"/>
            <a:ext cx="3559200" cy="89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43"/>
          <p:cNvSpPr txBox="1"/>
          <p:nvPr/>
        </p:nvSpPr>
        <p:spPr>
          <a:xfrm>
            <a:off x="5053050" y="1639075"/>
            <a:ext cx="1212725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100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13.250.000 FT</a:t>
            </a:r>
            <a:endParaRPr sz="1100" dirty="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563" name="Google Shape;2563;p43"/>
          <p:cNvSpPr txBox="1"/>
          <p:nvPr/>
        </p:nvSpPr>
        <p:spPr>
          <a:xfrm>
            <a:off x="6286875" y="1639075"/>
            <a:ext cx="10515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Minimális</a:t>
            </a:r>
            <a:endParaRPr dirty="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564" name="Google Shape;2564;p43"/>
          <p:cNvSpPr txBox="1"/>
          <p:nvPr/>
        </p:nvSpPr>
        <p:spPr>
          <a:xfrm>
            <a:off x="7455250" y="1639075"/>
            <a:ext cx="9489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500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r>
              <a:rPr lang="hu-HU" sz="2500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 év</a:t>
            </a:r>
            <a:endParaRPr sz="2500" dirty="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565" name="Google Shape;2565;p43"/>
          <p:cNvSpPr txBox="1"/>
          <p:nvPr/>
        </p:nvSpPr>
        <p:spPr>
          <a:xfrm>
            <a:off x="6049617" y="1144200"/>
            <a:ext cx="1484243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 smtClean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Testreszabhatóság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66" name="Google Shape;2566;p43"/>
          <p:cNvSpPr txBox="1"/>
          <p:nvPr/>
        </p:nvSpPr>
        <p:spPr>
          <a:xfrm>
            <a:off x="7419000" y="1144050"/>
            <a:ext cx="1006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 smtClean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Garancia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67" name="Google Shape;2567;p43"/>
          <p:cNvSpPr txBox="1"/>
          <p:nvPr/>
        </p:nvSpPr>
        <p:spPr>
          <a:xfrm>
            <a:off x="5129931" y="1144038"/>
            <a:ext cx="10617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 smtClean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Ár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68" name="Google Shape;2568;p43"/>
          <p:cNvSpPr txBox="1"/>
          <p:nvPr/>
        </p:nvSpPr>
        <p:spPr>
          <a:xfrm>
            <a:off x="5027525" y="2650475"/>
            <a:ext cx="1233975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100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48.434.000 FT</a:t>
            </a:r>
            <a:endParaRPr sz="1100" dirty="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569" name="Google Shape;2569;p43"/>
          <p:cNvSpPr txBox="1"/>
          <p:nvPr/>
        </p:nvSpPr>
        <p:spPr>
          <a:xfrm>
            <a:off x="6314500" y="2650475"/>
            <a:ext cx="10515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Közepes/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Mérsékelt</a:t>
            </a:r>
            <a:endParaRPr dirty="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570" name="Google Shape;2570;p43"/>
          <p:cNvSpPr txBox="1"/>
          <p:nvPr/>
        </p:nvSpPr>
        <p:spPr>
          <a:xfrm>
            <a:off x="7482875" y="2650475"/>
            <a:ext cx="9489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500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r>
              <a:rPr lang="hu-HU" sz="2500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 év</a:t>
            </a:r>
            <a:endParaRPr sz="2500" dirty="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571" name="Google Shape;2571;p43"/>
          <p:cNvSpPr txBox="1"/>
          <p:nvPr/>
        </p:nvSpPr>
        <p:spPr>
          <a:xfrm>
            <a:off x="5053050" y="3661875"/>
            <a:ext cx="120845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100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73.</a:t>
            </a:r>
            <a:r>
              <a:rPr lang="hu-HU" sz="1100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335.000 FT</a:t>
            </a:r>
            <a:endParaRPr sz="1100" dirty="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572" name="Google Shape;2572;p43"/>
          <p:cNvSpPr txBox="1"/>
          <p:nvPr/>
        </p:nvSpPr>
        <p:spPr>
          <a:xfrm>
            <a:off x="6314500" y="3661875"/>
            <a:ext cx="10515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Teljes</a:t>
            </a:r>
            <a:endParaRPr dirty="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573" name="Google Shape;2573;p43"/>
          <p:cNvSpPr txBox="1"/>
          <p:nvPr/>
        </p:nvSpPr>
        <p:spPr>
          <a:xfrm>
            <a:off x="7482875" y="3661875"/>
            <a:ext cx="9489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500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15 év</a:t>
            </a:r>
            <a:endParaRPr sz="2500" dirty="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574" name="Google Shape;2574;p43"/>
          <p:cNvSpPr txBox="1"/>
          <p:nvPr/>
        </p:nvSpPr>
        <p:spPr>
          <a:xfrm>
            <a:off x="1498200" y="1699938"/>
            <a:ext cx="3529326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 smtClean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2db </a:t>
            </a:r>
            <a:r>
              <a:rPr lang="hu-HU" sz="1200" dirty="0" err="1" smtClean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ProLiant</a:t>
            </a:r>
            <a:r>
              <a:rPr lang="hu-HU" sz="1200" dirty="0" smtClean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 DL38X Gen10 szerver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 smtClean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175 db </a:t>
            </a:r>
            <a:r>
              <a:rPr lang="hu-HU" sz="1200" dirty="0" err="1" smtClean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Chromebook</a:t>
            </a:r>
            <a:r>
              <a:rPr lang="hu-HU" sz="1200" dirty="0" smtClean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 11 G6 Celeron N3350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2575" name="Google Shape;2575;p43"/>
          <p:cNvSpPr txBox="1"/>
          <p:nvPr/>
        </p:nvSpPr>
        <p:spPr>
          <a:xfrm>
            <a:off x="1498200" y="2596638"/>
            <a:ext cx="3529325" cy="705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algn="ctr"/>
            <a:r>
              <a:rPr lang="hu-HU" sz="1200" dirty="0" smtClean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4db </a:t>
            </a:r>
            <a:r>
              <a:rPr lang="hu-HU" sz="1200" dirty="0" err="1" smtClean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ProLiant</a:t>
            </a:r>
            <a:r>
              <a:rPr lang="hu-HU" sz="1200" dirty="0" smtClean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 Microserver Gen11</a:t>
            </a:r>
          </a:p>
          <a:p>
            <a:pPr lvl="0" algn="ctr"/>
            <a:r>
              <a:rPr lang="hu-HU" sz="1200" dirty="0" smtClean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90 </a:t>
            </a:r>
            <a:r>
              <a:rPr lang="hu-HU" sz="1200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db </a:t>
            </a:r>
            <a:r>
              <a:rPr lang="hu-HU" sz="1200" dirty="0" err="1">
                <a:solidFill>
                  <a:schemeClr val="dk1"/>
                </a:solidFill>
                <a:latin typeface="Roboto"/>
                <a:ea typeface="Roboto"/>
                <a:sym typeface="Roboto"/>
              </a:rPr>
              <a:t>Chromebook</a:t>
            </a:r>
            <a:r>
              <a:rPr lang="hu-HU" sz="1200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 </a:t>
            </a:r>
            <a:r>
              <a:rPr lang="hu-HU" sz="1200" dirty="0" smtClean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14A</a:t>
            </a:r>
            <a:endParaRPr lang="hu-HU" sz="1200" dirty="0">
              <a:solidFill>
                <a:schemeClr val="dk1"/>
              </a:solidFill>
            </a:endParaRPr>
          </a:p>
          <a:p>
            <a:pPr marL="12700" lvl="0" algn="ctr"/>
            <a:r>
              <a:rPr lang="hu-HU" sz="1200" dirty="0" smtClean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85 db AMD </a:t>
            </a:r>
            <a:r>
              <a:rPr lang="hu-HU" sz="1200" dirty="0" err="1" smtClean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Ryzen</a:t>
            </a:r>
            <a:r>
              <a:rPr lang="hu-HU" sz="1200" dirty="0" smtClean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 7-5700x 1TB HDD asztali gép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2576" name="Google Shape;2576;p43"/>
          <p:cNvSpPr txBox="1"/>
          <p:nvPr/>
        </p:nvSpPr>
        <p:spPr>
          <a:xfrm>
            <a:off x="1404801" y="3661875"/>
            <a:ext cx="3725129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algn="ctr"/>
            <a:r>
              <a:rPr lang="hu-HU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6db </a:t>
            </a:r>
            <a:r>
              <a:rPr lang="hu-HU" sz="1200" dirty="0" err="1">
                <a:solidFill>
                  <a:schemeClr val="dk1"/>
                </a:solidFill>
                <a:latin typeface="Roboto"/>
                <a:ea typeface="Roboto"/>
                <a:sym typeface="Roboto"/>
              </a:rPr>
              <a:t>ProLiant</a:t>
            </a:r>
            <a:r>
              <a:rPr lang="hu-HU" sz="1200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 S</a:t>
            </a:r>
            <a:r>
              <a:rPr lang="hu-HU" sz="1200" dirty="0" smtClean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erver </a:t>
            </a:r>
            <a:r>
              <a:rPr lang="hu-HU" sz="1200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Gen11</a:t>
            </a:r>
          </a:p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90db </a:t>
            </a:r>
            <a:r>
              <a:rPr lang="hu-HU" sz="1200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Chromebook</a:t>
            </a:r>
            <a:r>
              <a:rPr lang="hu-HU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Spin 513 R 84 1 T</a:t>
            </a:r>
          </a:p>
          <a:p>
            <a:pPr marL="12700" lvl="0" algn="ctr"/>
            <a:r>
              <a:rPr lang="hu-HU" sz="1200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85db AMD </a:t>
            </a:r>
            <a:r>
              <a:rPr lang="hu-HU" sz="1200" dirty="0" err="1">
                <a:solidFill>
                  <a:schemeClr val="dk1"/>
                </a:solidFill>
                <a:latin typeface="Roboto"/>
                <a:ea typeface="Roboto"/>
                <a:sym typeface="Roboto"/>
              </a:rPr>
              <a:t>Ryzen</a:t>
            </a:r>
            <a:r>
              <a:rPr lang="hu-HU" sz="1200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 9 </a:t>
            </a:r>
            <a:r>
              <a:rPr lang="hu-HU" sz="1200" dirty="0" smtClean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5900X Kingston </a:t>
            </a:r>
            <a:r>
              <a:rPr lang="hu-HU" sz="1200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2TB NV2 </a:t>
            </a:r>
            <a:r>
              <a:rPr lang="hu-HU" sz="1200" dirty="0" smtClean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HDD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2577" name="Google Shape;2577;p43"/>
          <p:cNvSpPr/>
          <p:nvPr/>
        </p:nvSpPr>
        <p:spPr>
          <a:xfrm>
            <a:off x="512150" y="1521450"/>
            <a:ext cx="894900" cy="89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2578;p43"/>
          <p:cNvSpPr/>
          <p:nvPr/>
        </p:nvSpPr>
        <p:spPr>
          <a:xfrm>
            <a:off x="512212" y="3553045"/>
            <a:ext cx="894900" cy="89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9" name="Google Shape;2579;p43"/>
          <p:cNvSpPr/>
          <p:nvPr/>
        </p:nvSpPr>
        <p:spPr>
          <a:xfrm>
            <a:off x="512212" y="2537237"/>
            <a:ext cx="894900" cy="89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Kép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255" y="-351954"/>
            <a:ext cx="1320779" cy="1320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 smtClean="0"/>
              <a:t>Korszerűsítés előnyei</a:t>
            </a:r>
            <a:endParaRPr dirty="0"/>
          </a:p>
        </p:txBody>
      </p:sp>
      <p:sp>
        <p:nvSpPr>
          <p:cNvPr id="561" name="Google Shape;561;p22"/>
          <p:cNvSpPr/>
          <p:nvPr/>
        </p:nvSpPr>
        <p:spPr>
          <a:xfrm>
            <a:off x="2081700" y="3298193"/>
            <a:ext cx="6605100" cy="946500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2"/>
          <p:cNvSpPr/>
          <p:nvPr/>
        </p:nvSpPr>
        <p:spPr>
          <a:xfrm>
            <a:off x="2081700" y="2246093"/>
            <a:ext cx="6605100" cy="946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2"/>
          <p:cNvSpPr/>
          <p:nvPr/>
        </p:nvSpPr>
        <p:spPr>
          <a:xfrm>
            <a:off x="2081700" y="1193993"/>
            <a:ext cx="6605100" cy="9465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2"/>
          <p:cNvSpPr txBox="1"/>
          <p:nvPr/>
        </p:nvSpPr>
        <p:spPr>
          <a:xfrm>
            <a:off x="3763202" y="1236050"/>
            <a:ext cx="4433267" cy="86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8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Digitális rendszerek használata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8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Könnyebb szállások, jegyek foglalása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22"/>
          <p:cNvSpPr txBox="1"/>
          <p:nvPr/>
        </p:nvSpPr>
        <p:spPr>
          <a:xfrm>
            <a:off x="3756451" y="2290700"/>
            <a:ext cx="4440018" cy="861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8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Folyamatos valós idejű, aktuális adatok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8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Könnyeb, gyorsabb tranzakciók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22"/>
          <p:cNvSpPr txBox="1"/>
          <p:nvPr/>
        </p:nvSpPr>
        <p:spPr>
          <a:xfrm>
            <a:off x="3756451" y="3329300"/>
            <a:ext cx="4440018" cy="851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8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Online kapcsolat tartás az ügyfelekkel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8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Felhasználó, ügyfél barátság és kényelem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7" name="Google Shape;847;p22"/>
          <p:cNvSpPr/>
          <p:nvPr/>
        </p:nvSpPr>
        <p:spPr>
          <a:xfrm>
            <a:off x="511300" y="1236050"/>
            <a:ext cx="3030900" cy="299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876" name="Google Shape;876;p22"/>
          <p:cNvGrpSpPr/>
          <p:nvPr/>
        </p:nvGrpSpPr>
        <p:grpSpPr>
          <a:xfrm>
            <a:off x="385679" y="1198876"/>
            <a:ext cx="3294572" cy="3050558"/>
            <a:chOff x="6015523" y="3714217"/>
            <a:chExt cx="557665" cy="516387"/>
          </a:xfrm>
        </p:grpSpPr>
        <p:grpSp>
          <p:nvGrpSpPr>
            <p:cNvPr id="877" name="Google Shape;877;p22"/>
            <p:cNvGrpSpPr/>
            <p:nvPr/>
          </p:nvGrpSpPr>
          <p:grpSpPr>
            <a:xfrm>
              <a:off x="6036094" y="3716980"/>
              <a:ext cx="529822" cy="510480"/>
              <a:chOff x="3148311" y="-545634"/>
              <a:chExt cx="1006118" cy="969572"/>
            </a:xfrm>
          </p:grpSpPr>
          <p:sp>
            <p:nvSpPr>
              <p:cNvPr id="878" name="Google Shape;878;p22"/>
              <p:cNvSpPr/>
              <p:nvPr/>
            </p:nvSpPr>
            <p:spPr>
              <a:xfrm>
                <a:off x="3497808" y="-545634"/>
                <a:ext cx="152012" cy="12208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2"/>
              <p:cNvSpPr/>
              <p:nvPr/>
            </p:nvSpPr>
            <p:spPr>
              <a:xfrm>
                <a:off x="3779659" y="-441254"/>
                <a:ext cx="74264" cy="69794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22"/>
              <p:cNvSpPr/>
              <p:nvPr/>
            </p:nvSpPr>
            <p:spPr>
              <a:xfrm>
                <a:off x="3658562" y="-488295"/>
                <a:ext cx="47632" cy="25284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2"/>
              <p:cNvSpPr/>
              <p:nvPr/>
            </p:nvSpPr>
            <p:spPr>
              <a:xfrm>
                <a:off x="3773239" y="-411709"/>
                <a:ext cx="34223" cy="31496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2"/>
              <p:cNvSpPr/>
              <p:nvPr/>
            </p:nvSpPr>
            <p:spPr>
              <a:xfrm>
                <a:off x="3776942" y="-526397"/>
                <a:ext cx="377487" cy="831956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2"/>
              <p:cNvSpPr/>
              <p:nvPr/>
            </p:nvSpPr>
            <p:spPr>
              <a:xfrm>
                <a:off x="3352414" y="12491"/>
                <a:ext cx="353584" cy="411448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2"/>
              <p:cNvSpPr/>
              <p:nvPr/>
            </p:nvSpPr>
            <p:spPr>
              <a:xfrm>
                <a:off x="3289631" y="-66747"/>
                <a:ext cx="64547" cy="26511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22"/>
              <p:cNvSpPr/>
              <p:nvPr/>
            </p:nvSpPr>
            <p:spPr>
              <a:xfrm>
                <a:off x="3368156" y="-47247"/>
                <a:ext cx="67855" cy="22556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2"/>
              <p:cNvSpPr/>
              <p:nvPr/>
            </p:nvSpPr>
            <p:spPr>
              <a:xfrm>
                <a:off x="3466707" y="-328516"/>
                <a:ext cx="37532" cy="23334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2"/>
              <p:cNvSpPr/>
              <p:nvPr/>
            </p:nvSpPr>
            <p:spPr>
              <a:xfrm>
                <a:off x="3148311" y="-512013"/>
                <a:ext cx="344841" cy="575576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8" name="Google Shape;888;p22"/>
            <p:cNvSpPr/>
            <p:nvPr/>
          </p:nvSpPr>
          <p:spPr>
            <a:xfrm>
              <a:off x="6015523" y="3714217"/>
              <a:ext cx="557665" cy="516387"/>
            </a:xfrm>
            <a:custGeom>
              <a:avLst/>
              <a:gdLst/>
              <a:ahLst/>
              <a:cxnLst/>
              <a:rect l="l" t="t" r="r" b="b"/>
              <a:pathLst>
                <a:path w="96649" h="89534" extrusionOk="0">
                  <a:moveTo>
                    <a:pt x="48671" y="444"/>
                  </a:moveTo>
                  <a:cubicBezTo>
                    <a:pt x="70814" y="444"/>
                    <a:pt x="90084" y="16342"/>
                    <a:pt x="93207" y="38415"/>
                  </a:cubicBezTo>
                  <a:cubicBezTo>
                    <a:pt x="96649" y="62635"/>
                    <a:pt x="79314" y="85116"/>
                    <a:pt x="54526" y="88629"/>
                  </a:cubicBezTo>
                  <a:cubicBezTo>
                    <a:pt x="52344" y="88930"/>
                    <a:pt x="50161" y="89090"/>
                    <a:pt x="47961" y="89090"/>
                  </a:cubicBezTo>
                  <a:cubicBezTo>
                    <a:pt x="25817" y="89090"/>
                    <a:pt x="6548" y="73192"/>
                    <a:pt x="3425" y="51119"/>
                  </a:cubicBezTo>
                  <a:cubicBezTo>
                    <a:pt x="1" y="26899"/>
                    <a:pt x="17318" y="4418"/>
                    <a:pt x="42123" y="905"/>
                  </a:cubicBezTo>
                  <a:cubicBezTo>
                    <a:pt x="44288" y="586"/>
                    <a:pt x="46470" y="444"/>
                    <a:pt x="48671" y="444"/>
                  </a:cubicBezTo>
                  <a:close/>
                  <a:moveTo>
                    <a:pt x="48746" y="0"/>
                  </a:moveTo>
                  <a:cubicBezTo>
                    <a:pt x="48721" y="0"/>
                    <a:pt x="48696" y="0"/>
                    <a:pt x="48671" y="0"/>
                  </a:cubicBezTo>
                  <a:cubicBezTo>
                    <a:pt x="46453" y="0"/>
                    <a:pt x="44253" y="160"/>
                    <a:pt x="42052" y="462"/>
                  </a:cubicBezTo>
                  <a:cubicBezTo>
                    <a:pt x="36002" y="1313"/>
                    <a:pt x="30164" y="3336"/>
                    <a:pt x="24895" y="6441"/>
                  </a:cubicBezTo>
                  <a:cubicBezTo>
                    <a:pt x="19838" y="9404"/>
                    <a:pt x="15402" y="13326"/>
                    <a:pt x="11835" y="17974"/>
                  </a:cubicBezTo>
                  <a:cubicBezTo>
                    <a:pt x="8269" y="22570"/>
                    <a:pt x="5643" y="27822"/>
                    <a:pt x="4099" y="33447"/>
                  </a:cubicBezTo>
                  <a:cubicBezTo>
                    <a:pt x="2520" y="39213"/>
                    <a:pt x="2130" y="45246"/>
                    <a:pt x="2981" y="51190"/>
                  </a:cubicBezTo>
                  <a:cubicBezTo>
                    <a:pt x="4507" y="61925"/>
                    <a:pt x="9955" y="71737"/>
                    <a:pt x="18276" y="78728"/>
                  </a:cubicBezTo>
                  <a:cubicBezTo>
                    <a:pt x="26561" y="85703"/>
                    <a:pt x="37054" y="89534"/>
                    <a:pt x="47886" y="89534"/>
                  </a:cubicBezTo>
                  <a:cubicBezTo>
                    <a:pt x="47911" y="89534"/>
                    <a:pt x="47936" y="89534"/>
                    <a:pt x="47961" y="89534"/>
                  </a:cubicBezTo>
                  <a:cubicBezTo>
                    <a:pt x="50179" y="89534"/>
                    <a:pt x="52397" y="89374"/>
                    <a:pt x="54579" y="89072"/>
                  </a:cubicBezTo>
                  <a:cubicBezTo>
                    <a:pt x="60647" y="88221"/>
                    <a:pt x="66467" y="86198"/>
                    <a:pt x="71737" y="83093"/>
                  </a:cubicBezTo>
                  <a:cubicBezTo>
                    <a:pt x="76794" y="80112"/>
                    <a:pt x="81230" y="76208"/>
                    <a:pt x="84796" y="71560"/>
                  </a:cubicBezTo>
                  <a:cubicBezTo>
                    <a:pt x="88363" y="66964"/>
                    <a:pt x="90989" y="61712"/>
                    <a:pt x="92532" y="56105"/>
                  </a:cubicBezTo>
                  <a:cubicBezTo>
                    <a:pt x="94112" y="50321"/>
                    <a:pt x="94502" y="44288"/>
                    <a:pt x="93650" y="38362"/>
                  </a:cubicBezTo>
                  <a:cubicBezTo>
                    <a:pt x="92124" y="27609"/>
                    <a:pt x="86677" y="17797"/>
                    <a:pt x="78355" y="10824"/>
                  </a:cubicBezTo>
                  <a:cubicBezTo>
                    <a:pt x="70071" y="3831"/>
                    <a:pt x="59578" y="0"/>
                    <a:pt x="48746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22"/>
          <p:cNvGrpSpPr/>
          <p:nvPr/>
        </p:nvGrpSpPr>
        <p:grpSpPr>
          <a:xfrm>
            <a:off x="1273113" y="1942000"/>
            <a:ext cx="1519700" cy="1456125"/>
            <a:chOff x="706675" y="-487312"/>
            <a:chExt cx="1519700" cy="1456125"/>
          </a:xfrm>
        </p:grpSpPr>
        <p:sp>
          <p:nvSpPr>
            <p:cNvPr id="890" name="Google Shape;890;p22"/>
            <p:cNvSpPr/>
            <p:nvPr/>
          </p:nvSpPr>
          <p:spPr>
            <a:xfrm>
              <a:off x="775850" y="-418237"/>
              <a:ext cx="1450525" cy="1387050"/>
            </a:xfrm>
            <a:custGeom>
              <a:avLst/>
              <a:gdLst/>
              <a:ahLst/>
              <a:cxnLst/>
              <a:rect l="l" t="t" r="r" b="b"/>
              <a:pathLst>
                <a:path w="58021" h="55482" extrusionOk="0">
                  <a:moveTo>
                    <a:pt x="36288" y="49010"/>
                  </a:moveTo>
                  <a:lnTo>
                    <a:pt x="36323" y="49045"/>
                  </a:lnTo>
                  <a:cubicBezTo>
                    <a:pt x="36233" y="49063"/>
                    <a:pt x="36157" y="49074"/>
                    <a:pt x="36124" y="49074"/>
                  </a:cubicBezTo>
                  <a:cubicBezTo>
                    <a:pt x="36080" y="49074"/>
                    <a:pt x="36113" y="49055"/>
                    <a:pt x="36288" y="49010"/>
                  </a:cubicBezTo>
                  <a:close/>
                  <a:moveTo>
                    <a:pt x="9118" y="1"/>
                  </a:moveTo>
                  <a:cubicBezTo>
                    <a:pt x="7699" y="1"/>
                    <a:pt x="6303" y="303"/>
                    <a:pt x="4964" y="995"/>
                  </a:cubicBezTo>
                  <a:cubicBezTo>
                    <a:pt x="3734" y="1434"/>
                    <a:pt x="2767" y="2400"/>
                    <a:pt x="2328" y="3586"/>
                  </a:cubicBezTo>
                  <a:cubicBezTo>
                    <a:pt x="0" y="8022"/>
                    <a:pt x="2196" y="12678"/>
                    <a:pt x="4788" y="16938"/>
                  </a:cubicBezTo>
                  <a:cubicBezTo>
                    <a:pt x="6149" y="19090"/>
                    <a:pt x="7687" y="21067"/>
                    <a:pt x="9400" y="22912"/>
                  </a:cubicBezTo>
                  <a:cubicBezTo>
                    <a:pt x="8038" y="23746"/>
                    <a:pt x="7028" y="25064"/>
                    <a:pt x="6633" y="26601"/>
                  </a:cubicBezTo>
                  <a:cubicBezTo>
                    <a:pt x="6193" y="28138"/>
                    <a:pt x="6413" y="29807"/>
                    <a:pt x="7204" y="31169"/>
                  </a:cubicBezTo>
                  <a:cubicBezTo>
                    <a:pt x="5666" y="32003"/>
                    <a:pt x="4568" y="33409"/>
                    <a:pt x="4173" y="35078"/>
                  </a:cubicBezTo>
                  <a:cubicBezTo>
                    <a:pt x="3426" y="37933"/>
                    <a:pt x="4744" y="40085"/>
                    <a:pt x="6501" y="41974"/>
                  </a:cubicBezTo>
                  <a:cubicBezTo>
                    <a:pt x="5578" y="45268"/>
                    <a:pt x="4832" y="48430"/>
                    <a:pt x="7511" y="51329"/>
                  </a:cubicBezTo>
                  <a:cubicBezTo>
                    <a:pt x="9245" y="53211"/>
                    <a:pt x="11214" y="54177"/>
                    <a:pt x="13123" y="54177"/>
                  </a:cubicBezTo>
                  <a:cubicBezTo>
                    <a:pt x="15177" y="54177"/>
                    <a:pt x="17163" y="53058"/>
                    <a:pt x="18711" y="50758"/>
                  </a:cubicBezTo>
                  <a:cubicBezTo>
                    <a:pt x="21434" y="46717"/>
                    <a:pt x="24069" y="42632"/>
                    <a:pt x="26705" y="38548"/>
                  </a:cubicBezTo>
                  <a:lnTo>
                    <a:pt x="32019" y="42940"/>
                  </a:lnTo>
                  <a:cubicBezTo>
                    <a:pt x="31668" y="44082"/>
                    <a:pt x="31404" y="45224"/>
                    <a:pt x="31360" y="46366"/>
                  </a:cubicBezTo>
                  <a:cubicBezTo>
                    <a:pt x="31229" y="49440"/>
                    <a:pt x="33161" y="51988"/>
                    <a:pt x="35401" y="53920"/>
                  </a:cubicBezTo>
                  <a:cubicBezTo>
                    <a:pt x="36608" y="54976"/>
                    <a:pt x="37961" y="55482"/>
                    <a:pt x="39289" y="55482"/>
                  </a:cubicBezTo>
                  <a:cubicBezTo>
                    <a:pt x="41054" y="55482"/>
                    <a:pt x="42776" y="54589"/>
                    <a:pt x="44054" y="52910"/>
                  </a:cubicBezTo>
                  <a:cubicBezTo>
                    <a:pt x="44493" y="52339"/>
                    <a:pt x="44888" y="51724"/>
                    <a:pt x="45327" y="51153"/>
                  </a:cubicBezTo>
                  <a:cubicBezTo>
                    <a:pt x="45681" y="51214"/>
                    <a:pt x="46037" y="51244"/>
                    <a:pt x="46391" y="51244"/>
                  </a:cubicBezTo>
                  <a:cubicBezTo>
                    <a:pt x="47837" y="51244"/>
                    <a:pt x="49249" y="50744"/>
                    <a:pt x="50378" y="49792"/>
                  </a:cubicBezTo>
                  <a:cubicBezTo>
                    <a:pt x="52047" y="48342"/>
                    <a:pt x="52838" y="46190"/>
                    <a:pt x="52487" y="43994"/>
                  </a:cubicBezTo>
                  <a:cubicBezTo>
                    <a:pt x="53102" y="43599"/>
                    <a:pt x="53673" y="43159"/>
                    <a:pt x="54287" y="42720"/>
                  </a:cubicBezTo>
                  <a:cubicBezTo>
                    <a:pt x="57274" y="40480"/>
                    <a:pt x="57713" y="36835"/>
                    <a:pt x="55254" y="34024"/>
                  </a:cubicBezTo>
                  <a:cubicBezTo>
                    <a:pt x="53322" y="31877"/>
                    <a:pt x="50970" y="30024"/>
                    <a:pt x="47952" y="30024"/>
                  </a:cubicBezTo>
                  <a:cubicBezTo>
                    <a:pt x="47883" y="30024"/>
                    <a:pt x="47813" y="30025"/>
                    <a:pt x="47743" y="30027"/>
                  </a:cubicBezTo>
                  <a:cubicBezTo>
                    <a:pt x="46601" y="30115"/>
                    <a:pt x="45459" y="30334"/>
                    <a:pt x="44317" y="30686"/>
                  </a:cubicBezTo>
                  <a:lnTo>
                    <a:pt x="39662" y="25108"/>
                  </a:lnTo>
                  <a:lnTo>
                    <a:pt x="52750" y="16543"/>
                  </a:lnTo>
                  <a:cubicBezTo>
                    <a:pt x="53848" y="15928"/>
                    <a:pt x="54814" y="15181"/>
                    <a:pt x="55649" y="14259"/>
                  </a:cubicBezTo>
                  <a:cubicBezTo>
                    <a:pt x="58021" y="11316"/>
                    <a:pt x="56835" y="7847"/>
                    <a:pt x="54463" y="5475"/>
                  </a:cubicBezTo>
                  <a:cubicBezTo>
                    <a:pt x="52730" y="3742"/>
                    <a:pt x="50970" y="3162"/>
                    <a:pt x="49145" y="3162"/>
                  </a:cubicBezTo>
                  <a:cubicBezTo>
                    <a:pt x="47686" y="3162"/>
                    <a:pt x="46186" y="3533"/>
                    <a:pt x="44625" y="3981"/>
                  </a:cubicBezTo>
                  <a:cubicBezTo>
                    <a:pt x="43104" y="2570"/>
                    <a:pt x="41435" y="1397"/>
                    <a:pt x="39321" y="1397"/>
                  </a:cubicBezTo>
                  <a:cubicBezTo>
                    <a:pt x="38870" y="1397"/>
                    <a:pt x="38399" y="1450"/>
                    <a:pt x="37905" y="1566"/>
                  </a:cubicBezTo>
                  <a:cubicBezTo>
                    <a:pt x="36148" y="1961"/>
                    <a:pt x="34654" y="3059"/>
                    <a:pt x="33776" y="4640"/>
                  </a:cubicBezTo>
                  <a:cubicBezTo>
                    <a:pt x="32870" y="4131"/>
                    <a:pt x="31837" y="3858"/>
                    <a:pt x="30805" y="3858"/>
                  </a:cubicBezTo>
                  <a:cubicBezTo>
                    <a:pt x="30236" y="3858"/>
                    <a:pt x="29667" y="3941"/>
                    <a:pt x="29120" y="4113"/>
                  </a:cubicBezTo>
                  <a:cubicBezTo>
                    <a:pt x="26968" y="4684"/>
                    <a:pt x="25299" y="6397"/>
                    <a:pt x="24772" y="8549"/>
                  </a:cubicBezTo>
                  <a:cubicBezTo>
                    <a:pt x="20510" y="4567"/>
                    <a:pt x="14636" y="1"/>
                    <a:pt x="9118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2"/>
            <p:cNvSpPr/>
            <p:nvPr/>
          </p:nvSpPr>
          <p:spPr>
            <a:xfrm>
              <a:off x="706675" y="-487312"/>
              <a:ext cx="1450525" cy="1387300"/>
            </a:xfrm>
            <a:custGeom>
              <a:avLst/>
              <a:gdLst/>
              <a:ahLst/>
              <a:cxnLst/>
              <a:rect l="l" t="t" r="r" b="b"/>
              <a:pathLst>
                <a:path w="58021" h="55492" extrusionOk="0">
                  <a:moveTo>
                    <a:pt x="36323" y="48997"/>
                  </a:moveTo>
                  <a:lnTo>
                    <a:pt x="36367" y="49041"/>
                  </a:lnTo>
                  <a:cubicBezTo>
                    <a:pt x="36269" y="49080"/>
                    <a:pt x="36188" y="49102"/>
                    <a:pt x="36156" y="49102"/>
                  </a:cubicBezTo>
                  <a:cubicBezTo>
                    <a:pt x="36118" y="49102"/>
                    <a:pt x="36154" y="49070"/>
                    <a:pt x="36323" y="48997"/>
                  </a:cubicBezTo>
                  <a:close/>
                  <a:moveTo>
                    <a:pt x="9100" y="1"/>
                  </a:moveTo>
                  <a:cubicBezTo>
                    <a:pt x="7687" y="1"/>
                    <a:pt x="6297" y="302"/>
                    <a:pt x="4963" y="991"/>
                  </a:cubicBezTo>
                  <a:cubicBezTo>
                    <a:pt x="3778" y="1474"/>
                    <a:pt x="2811" y="2396"/>
                    <a:pt x="2328" y="3626"/>
                  </a:cubicBezTo>
                  <a:cubicBezTo>
                    <a:pt x="0" y="8062"/>
                    <a:pt x="2240" y="12674"/>
                    <a:pt x="4832" y="16934"/>
                  </a:cubicBezTo>
                  <a:cubicBezTo>
                    <a:pt x="6149" y="19086"/>
                    <a:pt x="7687" y="21063"/>
                    <a:pt x="9400" y="22908"/>
                  </a:cubicBezTo>
                  <a:cubicBezTo>
                    <a:pt x="8038" y="23742"/>
                    <a:pt x="7072" y="25060"/>
                    <a:pt x="6676" y="26641"/>
                  </a:cubicBezTo>
                  <a:cubicBezTo>
                    <a:pt x="6237" y="28178"/>
                    <a:pt x="6413" y="29803"/>
                    <a:pt x="7203" y="31209"/>
                  </a:cubicBezTo>
                  <a:cubicBezTo>
                    <a:pt x="5710" y="31999"/>
                    <a:pt x="4612" y="33405"/>
                    <a:pt x="4217" y="35074"/>
                  </a:cubicBezTo>
                  <a:cubicBezTo>
                    <a:pt x="3426" y="37973"/>
                    <a:pt x="4788" y="40081"/>
                    <a:pt x="6545" y="42013"/>
                  </a:cubicBezTo>
                  <a:cubicBezTo>
                    <a:pt x="5578" y="45264"/>
                    <a:pt x="4876" y="48470"/>
                    <a:pt x="7511" y="51325"/>
                  </a:cubicBezTo>
                  <a:cubicBezTo>
                    <a:pt x="9246" y="53229"/>
                    <a:pt x="11226" y="54206"/>
                    <a:pt x="13146" y="54206"/>
                  </a:cubicBezTo>
                  <a:cubicBezTo>
                    <a:pt x="15211" y="54206"/>
                    <a:pt x="17207" y="53076"/>
                    <a:pt x="18755" y="50754"/>
                  </a:cubicBezTo>
                  <a:cubicBezTo>
                    <a:pt x="21478" y="46713"/>
                    <a:pt x="24113" y="42672"/>
                    <a:pt x="26749" y="38588"/>
                  </a:cubicBezTo>
                  <a:lnTo>
                    <a:pt x="32019" y="42980"/>
                  </a:lnTo>
                  <a:cubicBezTo>
                    <a:pt x="31668" y="44078"/>
                    <a:pt x="31448" y="45220"/>
                    <a:pt x="31360" y="46406"/>
                  </a:cubicBezTo>
                  <a:cubicBezTo>
                    <a:pt x="31229" y="49480"/>
                    <a:pt x="33205" y="51984"/>
                    <a:pt x="35401" y="53916"/>
                  </a:cubicBezTo>
                  <a:cubicBezTo>
                    <a:pt x="36615" y="54978"/>
                    <a:pt x="37984" y="55492"/>
                    <a:pt x="39326" y="55492"/>
                  </a:cubicBezTo>
                  <a:cubicBezTo>
                    <a:pt x="41090" y="55492"/>
                    <a:pt x="42806" y="54603"/>
                    <a:pt x="44054" y="52906"/>
                  </a:cubicBezTo>
                  <a:cubicBezTo>
                    <a:pt x="44493" y="52379"/>
                    <a:pt x="44932" y="51764"/>
                    <a:pt x="45327" y="51149"/>
                  </a:cubicBezTo>
                  <a:cubicBezTo>
                    <a:pt x="45697" y="51221"/>
                    <a:pt x="46070" y="51256"/>
                    <a:pt x="46442" y="51256"/>
                  </a:cubicBezTo>
                  <a:cubicBezTo>
                    <a:pt x="47881" y="51256"/>
                    <a:pt x="49296" y="50730"/>
                    <a:pt x="50378" y="49788"/>
                  </a:cubicBezTo>
                  <a:cubicBezTo>
                    <a:pt x="52047" y="48382"/>
                    <a:pt x="52882" y="46186"/>
                    <a:pt x="52530" y="44034"/>
                  </a:cubicBezTo>
                  <a:cubicBezTo>
                    <a:pt x="53101" y="43595"/>
                    <a:pt x="53716" y="43155"/>
                    <a:pt x="54287" y="42760"/>
                  </a:cubicBezTo>
                  <a:cubicBezTo>
                    <a:pt x="57274" y="40520"/>
                    <a:pt x="57757" y="36875"/>
                    <a:pt x="55254" y="34020"/>
                  </a:cubicBezTo>
                  <a:cubicBezTo>
                    <a:pt x="53385" y="31896"/>
                    <a:pt x="51024" y="30060"/>
                    <a:pt x="48090" y="30060"/>
                  </a:cubicBezTo>
                  <a:cubicBezTo>
                    <a:pt x="47990" y="30060"/>
                    <a:pt x="47889" y="30062"/>
                    <a:pt x="47787" y="30067"/>
                  </a:cubicBezTo>
                  <a:cubicBezTo>
                    <a:pt x="46601" y="30111"/>
                    <a:pt x="45459" y="30330"/>
                    <a:pt x="44361" y="30726"/>
                  </a:cubicBezTo>
                  <a:lnTo>
                    <a:pt x="39705" y="25148"/>
                  </a:lnTo>
                  <a:lnTo>
                    <a:pt x="52794" y="16583"/>
                  </a:lnTo>
                  <a:cubicBezTo>
                    <a:pt x="53848" y="15968"/>
                    <a:pt x="54858" y="15177"/>
                    <a:pt x="55693" y="14255"/>
                  </a:cubicBezTo>
                  <a:cubicBezTo>
                    <a:pt x="58021" y="11356"/>
                    <a:pt x="56879" y="7886"/>
                    <a:pt x="54463" y="5471"/>
                  </a:cubicBezTo>
                  <a:cubicBezTo>
                    <a:pt x="52737" y="3745"/>
                    <a:pt x="50984" y="3176"/>
                    <a:pt x="49167" y="3176"/>
                  </a:cubicBezTo>
                  <a:cubicBezTo>
                    <a:pt x="47701" y="3176"/>
                    <a:pt x="46193" y="3546"/>
                    <a:pt x="44625" y="3977"/>
                  </a:cubicBezTo>
                  <a:cubicBezTo>
                    <a:pt x="43111" y="2572"/>
                    <a:pt x="41479" y="1433"/>
                    <a:pt x="39390" y="1433"/>
                  </a:cubicBezTo>
                  <a:cubicBezTo>
                    <a:pt x="38933" y="1433"/>
                    <a:pt x="38453" y="1487"/>
                    <a:pt x="37949" y="1606"/>
                  </a:cubicBezTo>
                  <a:cubicBezTo>
                    <a:pt x="36148" y="1957"/>
                    <a:pt x="34654" y="3099"/>
                    <a:pt x="33820" y="4680"/>
                  </a:cubicBezTo>
                  <a:cubicBezTo>
                    <a:pt x="32882" y="4140"/>
                    <a:pt x="31851" y="3876"/>
                    <a:pt x="30813" y="3876"/>
                  </a:cubicBezTo>
                  <a:cubicBezTo>
                    <a:pt x="30247" y="3876"/>
                    <a:pt x="29678" y="3954"/>
                    <a:pt x="29120" y="4109"/>
                  </a:cubicBezTo>
                  <a:cubicBezTo>
                    <a:pt x="26968" y="4680"/>
                    <a:pt x="25299" y="6393"/>
                    <a:pt x="24772" y="8545"/>
                  </a:cubicBezTo>
                  <a:cubicBezTo>
                    <a:pt x="20505" y="4593"/>
                    <a:pt x="14624" y="1"/>
                    <a:pt x="9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2"/>
            <p:cNvSpPr/>
            <p:nvPr/>
          </p:nvSpPr>
          <p:spPr>
            <a:xfrm>
              <a:off x="985575" y="181438"/>
              <a:ext cx="194375" cy="190550"/>
            </a:xfrm>
            <a:custGeom>
              <a:avLst/>
              <a:gdLst/>
              <a:ahLst/>
              <a:cxnLst/>
              <a:rect l="l" t="t" r="r" b="b"/>
              <a:pathLst>
                <a:path w="7775" h="7622" extrusionOk="0">
                  <a:moveTo>
                    <a:pt x="1785" y="1"/>
                  </a:moveTo>
                  <a:cubicBezTo>
                    <a:pt x="1373" y="1"/>
                    <a:pt x="967" y="154"/>
                    <a:pt x="659" y="462"/>
                  </a:cubicBezTo>
                  <a:cubicBezTo>
                    <a:pt x="0" y="1077"/>
                    <a:pt x="0" y="2131"/>
                    <a:pt x="659" y="2746"/>
                  </a:cubicBezTo>
                  <a:lnTo>
                    <a:pt x="5491" y="7621"/>
                  </a:lnTo>
                  <a:lnTo>
                    <a:pt x="7775" y="5337"/>
                  </a:lnTo>
                  <a:lnTo>
                    <a:pt x="2943" y="462"/>
                  </a:lnTo>
                  <a:cubicBezTo>
                    <a:pt x="2614" y="154"/>
                    <a:pt x="2196" y="1"/>
                    <a:pt x="1785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2"/>
            <p:cNvSpPr/>
            <p:nvPr/>
          </p:nvSpPr>
          <p:spPr>
            <a:xfrm>
              <a:off x="940875" y="158038"/>
              <a:ext cx="266525" cy="241400"/>
            </a:xfrm>
            <a:custGeom>
              <a:avLst/>
              <a:gdLst/>
              <a:ahLst/>
              <a:cxnLst/>
              <a:rect l="l" t="t" r="r" b="b"/>
              <a:pathLst>
                <a:path w="10661" h="9656" extrusionOk="0">
                  <a:moveTo>
                    <a:pt x="3589" y="1705"/>
                  </a:moveTo>
                  <a:cubicBezTo>
                    <a:pt x="3809" y="1705"/>
                    <a:pt x="4028" y="1793"/>
                    <a:pt x="4160" y="1925"/>
                  </a:cubicBezTo>
                  <a:lnTo>
                    <a:pt x="8508" y="6273"/>
                  </a:lnTo>
                  <a:lnTo>
                    <a:pt x="7279" y="7459"/>
                  </a:lnTo>
                  <a:lnTo>
                    <a:pt x="2974" y="3155"/>
                  </a:lnTo>
                  <a:cubicBezTo>
                    <a:pt x="2799" y="2979"/>
                    <a:pt x="2711" y="2759"/>
                    <a:pt x="2711" y="2540"/>
                  </a:cubicBezTo>
                  <a:cubicBezTo>
                    <a:pt x="2711" y="2320"/>
                    <a:pt x="2799" y="2101"/>
                    <a:pt x="2974" y="1925"/>
                  </a:cubicBezTo>
                  <a:cubicBezTo>
                    <a:pt x="3150" y="1793"/>
                    <a:pt x="3326" y="1705"/>
                    <a:pt x="3589" y="1705"/>
                  </a:cubicBezTo>
                  <a:close/>
                  <a:moveTo>
                    <a:pt x="3532" y="1"/>
                  </a:moveTo>
                  <a:cubicBezTo>
                    <a:pt x="1650" y="1"/>
                    <a:pt x="1" y="2501"/>
                    <a:pt x="1876" y="4209"/>
                  </a:cubicBezTo>
                  <a:lnTo>
                    <a:pt x="7279" y="9655"/>
                  </a:lnTo>
                  <a:lnTo>
                    <a:pt x="10661" y="6229"/>
                  </a:lnTo>
                  <a:lnTo>
                    <a:pt x="5258" y="827"/>
                  </a:lnTo>
                  <a:cubicBezTo>
                    <a:pt x="4726" y="243"/>
                    <a:pt x="4118" y="1"/>
                    <a:pt x="353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2"/>
            <p:cNvSpPr/>
            <p:nvPr/>
          </p:nvSpPr>
          <p:spPr>
            <a:xfrm>
              <a:off x="925175" y="392263"/>
              <a:ext cx="194375" cy="190550"/>
            </a:xfrm>
            <a:custGeom>
              <a:avLst/>
              <a:gdLst/>
              <a:ahLst/>
              <a:cxnLst/>
              <a:rect l="l" t="t" r="r" b="b"/>
              <a:pathLst>
                <a:path w="7775" h="7622" extrusionOk="0">
                  <a:moveTo>
                    <a:pt x="1774" y="1"/>
                  </a:moveTo>
                  <a:cubicBezTo>
                    <a:pt x="1362" y="1"/>
                    <a:pt x="945" y="154"/>
                    <a:pt x="616" y="462"/>
                  </a:cubicBezTo>
                  <a:cubicBezTo>
                    <a:pt x="1" y="1121"/>
                    <a:pt x="1" y="2131"/>
                    <a:pt x="616" y="2746"/>
                  </a:cubicBezTo>
                  <a:lnTo>
                    <a:pt x="5491" y="7621"/>
                  </a:lnTo>
                  <a:lnTo>
                    <a:pt x="7775" y="5337"/>
                  </a:lnTo>
                  <a:lnTo>
                    <a:pt x="2900" y="462"/>
                  </a:lnTo>
                  <a:cubicBezTo>
                    <a:pt x="2592" y="154"/>
                    <a:pt x="2186" y="1"/>
                    <a:pt x="1774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2"/>
            <p:cNvSpPr/>
            <p:nvPr/>
          </p:nvSpPr>
          <p:spPr>
            <a:xfrm>
              <a:off x="883650" y="371638"/>
              <a:ext cx="263350" cy="238625"/>
            </a:xfrm>
            <a:custGeom>
              <a:avLst/>
              <a:gdLst/>
              <a:ahLst/>
              <a:cxnLst/>
              <a:rect l="l" t="t" r="r" b="b"/>
              <a:pathLst>
                <a:path w="10534" h="9545" extrusionOk="0">
                  <a:moveTo>
                    <a:pt x="3419" y="1594"/>
                  </a:moveTo>
                  <a:cubicBezTo>
                    <a:pt x="3638" y="1594"/>
                    <a:pt x="3858" y="1682"/>
                    <a:pt x="4033" y="1858"/>
                  </a:cubicBezTo>
                  <a:lnTo>
                    <a:pt x="8338" y="6162"/>
                  </a:lnTo>
                  <a:lnTo>
                    <a:pt x="7152" y="7348"/>
                  </a:lnTo>
                  <a:lnTo>
                    <a:pt x="2804" y="3044"/>
                  </a:lnTo>
                  <a:cubicBezTo>
                    <a:pt x="2277" y="2517"/>
                    <a:pt x="2672" y="1594"/>
                    <a:pt x="3419" y="1594"/>
                  </a:cubicBezTo>
                  <a:close/>
                  <a:moveTo>
                    <a:pt x="3432" y="1"/>
                  </a:moveTo>
                  <a:cubicBezTo>
                    <a:pt x="1574" y="1"/>
                    <a:pt x="1" y="2393"/>
                    <a:pt x="1750" y="4142"/>
                  </a:cubicBezTo>
                  <a:lnTo>
                    <a:pt x="7152" y="9544"/>
                  </a:lnTo>
                  <a:lnTo>
                    <a:pt x="10534" y="6162"/>
                  </a:lnTo>
                  <a:lnTo>
                    <a:pt x="5132" y="760"/>
                  </a:lnTo>
                  <a:cubicBezTo>
                    <a:pt x="4596" y="225"/>
                    <a:pt x="4001" y="1"/>
                    <a:pt x="343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2"/>
            <p:cNvSpPr/>
            <p:nvPr/>
          </p:nvSpPr>
          <p:spPr>
            <a:xfrm>
              <a:off x="964700" y="12138"/>
              <a:ext cx="419475" cy="739625"/>
            </a:xfrm>
            <a:custGeom>
              <a:avLst/>
              <a:gdLst/>
              <a:ahLst/>
              <a:cxnLst/>
              <a:rect l="l" t="t" r="r" b="b"/>
              <a:pathLst>
                <a:path w="16779" h="29585" extrusionOk="0">
                  <a:moveTo>
                    <a:pt x="7590" y="1"/>
                  </a:moveTo>
                  <a:cubicBezTo>
                    <a:pt x="7476" y="1"/>
                    <a:pt x="7363" y="69"/>
                    <a:pt x="7336" y="206"/>
                  </a:cubicBezTo>
                  <a:lnTo>
                    <a:pt x="133" y="26559"/>
                  </a:lnTo>
                  <a:cubicBezTo>
                    <a:pt x="1" y="26955"/>
                    <a:pt x="133" y="27394"/>
                    <a:pt x="396" y="27657"/>
                  </a:cubicBezTo>
                  <a:lnTo>
                    <a:pt x="1977" y="29239"/>
                  </a:lnTo>
                  <a:cubicBezTo>
                    <a:pt x="2211" y="29472"/>
                    <a:pt x="2513" y="29585"/>
                    <a:pt x="2811" y="29585"/>
                  </a:cubicBezTo>
                  <a:cubicBezTo>
                    <a:pt x="3187" y="29585"/>
                    <a:pt x="3558" y="29406"/>
                    <a:pt x="3778" y="29063"/>
                  </a:cubicBezTo>
                  <a:lnTo>
                    <a:pt x="16691" y="9342"/>
                  </a:lnTo>
                  <a:cubicBezTo>
                    <a:pt x="16779" y="9210"/>
                    <a:pt x="16779" y="9079"/>
                    <a:pt x="16691" y="8991"/>
                  </a:cubicBezTo>
                  <a:lnTo>
                    <a:pt x="7775" y="75"/>
                  </a:lnTo>
                  <a:cubicBezTo>
                    <a:pt x="7726" y="25"/>
                    <a:pt x="7658" y="1"/>
                    <a:pt x="7590" y="1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2"/>
            <p:cNvSpPr/>
            <p:nvPr/>
          </p:nvSpPr>
          <p:spPr>
            <a:xfrm>
              <a:off x="943850" y="-5812"/>
              <a:ext cx="461200" cy="777475"/>
            </a:xfrm>
            <a:custGeom>
              <a:avLst/>
              <a:gdLst/>
              <a:ahLst/>
              <a:cxnLst/>
              <a:rect l="l" t="t" r="r" b="b"/>
              <a:pathLst>
                <a:path w="18448" h="31099" extrusionOk="0">
                  <a:moveTo>
                    <a:pt x="8697" y="1979"/>
                  </a:moveTo>
                  <a:lnTo>
                    <a:pt x="16647" y="9972"/>
                  </a:lnTo>
                  <a:lnTo>
                    <a:pt x="3953" y="29342"/>
                  </a:lnTo>
                  <a:cubicBezTo>
                    <a:pt x="3909" y="29430"/>
                    <a:pt x="3778" y="29517"/>
                    <a:pt x="3690" y="29517"/>
                  </a:cubicBezTo>
                  <a:cubicBezTo>
                    <a:pt x="3558" y="29517"/>
                    <a:pt x="3426" y="29473"/>
                    <a:pt x="3338" y="29386"/>
                  </a:cubicBezTo>
                  <a:lnTo>
                    <a:pt x="1801" y="27848"/>
                  </a:lnTo>
                  <a:cubicBezTo>
                    <a:pt x="1669" y="27761"/>
                    <a:pt x="1669" y="27585"/>
                    <a:pt x="1669" y="27453"/>
                  </a:cubicBezTo>
                  <a:lnTo>
                    <a:pt x="8697" y="1979"/>
                  </a:lnTo>
                  <a:close/>
                  <a:moveTo>
                    <a:pt x="8409" y="1"/>
                  </a:moveTo>
                  <a:cubicBezTo>
                    <a:pt x="7977" y="1"/>
                    <a:pt x="7561" y="279"/>
                    <a:pt x="7423" y="749"/>
                  </a:cubicBezTo>
                  <a:lnTo>
                    <a:pt x="220" y="27102"/>
                  </a:lnTo>
                  <a:cubicBezTo>
                    <a:pt x="0" y="27761"/>
                    <a:pt x="220" y="28463"/>
                    <a:pt x="703" y="28990"/>
                  </a:cubicBezTo>
                  <a:lnTo>
                    <a:pt x="2240" y="30528"/>
                  </a:lnTo>
                  <a:cubicBezTo>
                    <a:pt x="2636" y="30879"/>
                    <a:pt x="3119" y="31099"/>
                    <a:pt x="3646" y="31099"/>
                  </a:cubicBezTo>
                  <a:cubicBezTo>
                    <a:pt x="3690" y="31099"/>
                    <a:pt x="3778" y="31099"/>
                    <a:pt x="3822" y="31055"/>
                  </a:cubicBezTo>
                  <a:cubicBezTo>
                    <a:pt x="4393" y="31011"/>
                    <a:pt x="4920" y="30703"/>
                    <a:pt x="5271" y="30220"/>
                  </a:cubicBezTo>
                  <a:lnTo>
                    <a:pt x="18184" y="10499"/>
                  </a:lnTo>
                  <a:cubicBezTo>
                    <a:pt x="18447" y="10060"/>
                    <a:pt x="18404" y="9533"/>
                    <a:pt x="18052" y="9226"/>
                  </a:cubicBezTo>
                  <a:lnTo>
                    <a:pt x="9136" y="310"/>
                  </a:lnTo>
                  <a:cubicBezTo>
                    <a:pt x="8924" y="98"/>
                    <a:pt x="8664" y="1"/>
                    <a:pt x="8409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2"/>
            <p:cNvSpPr/>
            <p:nvPr/>
          </p:nvSpPr>
          <p:spPr>
            <a:xfrm>
              <a:off x="1436875" y="-268762"/>
              <a:ext cx="193275" cy="190550"/>
            </a:xfrm>
            <a:custGeom>
              <a:avLst/>
              <a:gdLst/>
              <a:ahLst/>
              <a:cxnLst/>
              <a:rect l="l" t="t" r="r" b="b"/>
              <a:pathLst>
                <a:path w="7731" h="7622" extrusionOk="0">
                  <a:moveTo>
                    <a:pt x="1741" y="1"/>
                  </a:moveTo>
                  <a:cubicBezTo>
                    <a:pt x="1329" y="1"/>
                    <a:pt x="922" y="155"/>
                    <a:pt x="615" y="462"/>
                  </a:cubicBezTo>
                  <a:cubicBezTo>
                    <a:pt x="0" y="1121"/>
                    <a:pt x="0" y="2131"/>
                    <a:pt x="615" y="2746"/>
                  </a:cubicBezTo>
                  <a:lnTo>
                    <a:pt x="5446" y="7621"/>
                  </a:lnTo>
                  <a:lnTo>
                    <a:pt x="7730" y="5337"/>
                  </a:lnTo>
                  <a:lnTo>
                    <a:pt x="2899" y="462"/>
                  </a:lnTo>
                  <a:cubicBezTo>
                    <a:pt x="2570" y="155"/>
                    <a:pt x="2152" y="1"/>
                    <a:pt x="1741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2"/>
            <p:cNvSpPr/>
            <p:nvPr/>
          </p:nvSpPr>
          <p:spPr>
            <a:xfrm>
              <a:off x="1395075" y="-289387"/>
              <a:ext cx="262525" cy="238625"/>
            </a:xfrm>
            <a:custGeom>
              <a:avLst/>
              <a:gdLst/>
              <a:ahLst/>
              <a:cxnLst/>
              <a:rect l="l" t="t" r="r" b="b"/>
              <a:pathLst>
                <a:path w="10501" h="9545" extrusionOk="0">
                  <a:moveTo>
                    <a:pt x="3385" y="1594"/>
                  </a:moveTo>
                  <a:cubicBezTo>
                    <a:pt x="3649" y="1594"/>
                    <a:pt x="3868" y="1682"/>
                    <a:pt x="4044" y="1858"/>
                  </a:cubicBezTo>
                  <a:lnTo>
                    <a:pt x="8304" y="6162"/>
                  </a:lnTo>
                  <a:lnTo>
                    <a:pt x="7118" y="7348"/>
                  </a:lnTo>
                  <a:lnTo>
                    <a:pt x="2814" y="3044"/>
                  </a:lnTo>
                  <a:cubicBezTo>
                    <a:pt x="2463" y="2693"/>
                    <a:pt x="2463" y="2165"/>
                    <a:pt x="2814" y="1858"/>
                  </a:cubicBezTo>
                  <a:cubicBezTo>
                    <a:pt x="2946" y="1682"/>
                    <a:pt x="3165" y="1594"/>
                    <a:pt x="3385" y="1594"/>
                  </a:cubicBezTo>
                  <a:close/>
                  <a:moveTo>
                    <a:pt x="3442" y="1"/>
                  </a:moveTo>
                  <a:cubicBezTo>
                    <a:pt x="1582" y="1"/>
                    <a:pt x="1" y="2393"/>
                    <a:pt x="1716" y="4142"/>
                  </a:cubicBezTo>
                  <a:lnTo>
                    <a:pt x="7118" y="9544"/>
                  </a:lnTo>
                  <a:lnTo>
                    <a:pt x="10500" y="6206"/>
                  </a:lnTo>
                  <a:lnTo>
                    <a:pt x="5142" y="760"/>
                  </a:lnTo>
                  <a:cubicBezTo>
                    <a:pt x="4607" y="225"/>
                    <a:pt x="4011" y="1"/>
                    <a:pt x="344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2"/>
            <p:cNvSpPr/>
            <p:nvPr/>
          </p:nvSpPr>
          <p:spPr>
            <a:xfrm>
              <a:off x="1646600" y="-329962"/>
              <a:ext cx="194375" cy="191350"/>
            </a:xfrm>
            <a:custGeom>
              <a:avLst/>
              <a:gdLst/>
              <a:ahLst/>
              <a:cxnLst/>
              <a:rect l="l" t="t" r="r" b="b"/>
              <a:pathLst>
                <a:path w="7775" h="7654" extrusionOk="0">
                  <a:moveTo>
                    <a:pt x="1779" y="0"/>
                  </a:moveTo>
                  <a:cubicBezTo>
                    <a:pt x="1362" y="0"/>
                    <a:pt x="944" y="165"/>
                    <a:pt x="615" y="494"/>
                  </a:cubicBezTo>
                  <a:cubicBezTo>
                    <a:pt x="0" y="1109"/>
                    <a:pt x="0" y="2119"/>
                    <a:pt x="615" y="2778"/>
                  </a:cubicBezTo>
                  <a:lnTo>
                    <a:pt x="5490" y="7654"/>
                  </a:lnTo>
                  <a:lnTo>
                    <a:pt x="7774" y="5326"/>
                  </a:lnTo>
                  <a:lnTo>
                    <a:pt x="2943" y="494"/>
                  </a:lnTo>
                  <a:cubicBezTo>
                    <a:pt x="2613" y="165"/>
                    <a:pt x="2196" y="0"/>
                    <a:pt x="1779" y="0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2"/>
            <p:cNvSpPr/>
            <p:nvPr/>
          </p:nvSpPr>
          <p:spPr>
            <a:xfrm>
              <a:off x="1608850" y="-348487"/>
              <a:ext cx="259575" cy="236225"/>
            </a:xfrm>
            <a:custGeom>
              <a:avLst/>
              <a:gdLst/>
              <a:ahLst/>
              <a:cxnLst/>
              <a:rect l="l" t="t" r="r" b="b"/>
              <a:pathLst>
                <a:path w="10383" h="9449" extrusionOk="0">
                  <a:moveTo>
                    <a:pt x="3311" y="1499"/>
                  </a:moveTo>
                  <a:cubicBezTo>
                    <a:pt x="3531" y="1499"/>
                    <a:pt x="3750" y="1631"/>
                    <a:pt x="3882" y="1762"/>
                  </a:cubicBezTo>
                  <a:lnTo>
                    <a:pt x="8186" y="6067"/>
                  </a:lnTo>
                  <a:lnTo>
                    <a:pt x="7000" y="7297"/>
                  </a:lnTo>
                  <a:lnTo>
                    <a:pt x="2696" y="2992"/>
                  </a:lnTo>
                  <a:cubicBezTo>
                    <a:pt x="2125" y="2421"/>
                    <a:pt x="2520" y="1499"/>
                    <a:pt x="3267" y="1499"/>
                  </a:cubicBezTo>
                  <a:close/>
                  <a:moveTo>
                    <a:pt x="3385" y="0"/>
                  </a:moveTo>
                  <a:cubicBezTo>
                    <a:pt x="1560" y="0"/>
                    <a:pt x="0" y="2313"/>
                    <a:pt x="1598" y="4046"/>
                  </a:cubicBezTo>
                  <a:lnTo>
                    <a:pt x="7000" y="9449"/>
                  </a:lnTo>
                  <a:lnTo>
                    <a:pt x="10382" y="6067"/>
                  </a:lnTo>
                  <a:lnTo>
                    <a:pt x="4980" y="664"/>
                  </a:lnTo>
                  <a:cubicBezTo>
                    <a:pt x="4474" y="198"/>
                    <a:pt x="3918" y="0"/>
                    <a:pt x="3385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2"/>
            <p:cNvSpPr/>
            <p:nvPr/>
          </p:nvSpPr>
          <p:spPr>
            <a:xfrm>
              <a:off x="1268875" y="-292062"/>
              <a:ext cx="745575" cy="417075"/>
            </a:xfrm>
            <a:custGeom>
              <a:avLst/>
              <a:gdLst/>
              <a:ahLst/>
              <a:cxnLst/>
              <a:rect l="l" t="t" r="r" b="b"/>
              <a:pathLst>
                <a:path w="29823" h="16683" extrusionOk="0">
                  <a:moveTo>
                    <a:pt x="26910" y="0"/>
                  </a:moveTo>
                  <a:cubicBezTo>
                    <a:pt x="26811" y="0"/>
                    <a:pt x="26713" y="11"/>
                    <a:pt x="26617" y="32"/>
                  </a:cubicBezTo>
                  <a:lnTo>
                    <a:pt x="264" y="7280"/>
                  </a:lnTo>
                  <a:cubicBezTo>
                    <a:pt x="44" y="7323"/>
                    <a:pt x="0" y="7543"/>
                    <a:pt x="132" y="7675"/>
                  </a:cubicBezTo>
                  <a:lnTo>
                    <a:pt x="9092" y="16591"/>
                  </a:lnTo>
                  <a:cubicBezTo>
                    <a:pt x="9119" y="16645"/>
                    <a:pt x="9197" y="16683"/>
                    <a:pt x="9272" y="16683"/>
                  </a:cubicBezTo>
                  <a:cubicBezTo>
                    <a:pt x="9319" y="16683"/>
                    <a:pt x="9366" y="16668"/>
                    <a:pt x="9399" y="16635"/>
                  </a:cubicBezTo>
                  <a:lnTo>
                    <a:pt x="29120" y="3722"/>
                  </a:lnTo>
                  <a:cubicBezTo>
                    <a:pt x="29735" y="3283"/>
                    <a:pt x="29823" y="2404"/>
                    <a:pt x="29296" y="1877"/>
                  </a:cubicBezTo>
                  <a:lnTo>
                    <a:pt x="27759" y="340"/>
                  </a:lnTo>
                  <a:cubicBezTo>
                    <a:pt x="27526" y="107"/>
                    <a:pt x="27217" y="0"/>
                    <a:pt x="26910" y="0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2"/>
            <p:cNvSpPr/>
            <p:nvPr/>
          </p:nvSpPr>
          <p:spPr>
            <a:xfrm>
              <a:off x="1250200" y="-311587"/>
              <a:ext cx="787325" cy="455175"/>
            </a:xfrm>
            <a:custGeom>
              <a:avLst/>
              <a:gdLst/>
              <a:ahLst/>
              <a:cxnLst/>
              <a:rect l="l" t="t" r="r" b="b"/>
              <a:pathLst>
                <a:path w="31493" h="18207" extrusionOk="0">
                  <a:moveTo>
                    <a:pt x="27652" y="1543"/>
                  </a:moveTo>
                  <a:cubicBezTo>
                    <a:pt x="27759" y="1543"/>
                    <a:pt x="27870" y="1584"/>
                    <a:pt x="27935" y="1648"/>
                  </a:cubicBezTo>
                  <a:lnTo>
                    <a:pt x="29516" y="3185"/>
                  </a:lnTo>
                  <a:cubicBezTo>
                    <a:pt x="29691" y="3361"/>
                    <a:pt x="29648" y="3668"/>
                    <a:pt x="29428" y="3800"/>
                  </a:cubicBezTo>
                  <a:lnTo>
                    <a:pt x="10059" y="16537"/>
                  </a:lnTo>
                  <a:lnTo>
                    <a:pt x="2065" y="8544"/>
                  </a:lnTo>
                  <a:lnTo>
                    <a:pt x="27539" y="1560"/>
                  </a:lnTo>
                  <a:cubicBezTo>
                    <a:pt x="27575" y="1548"/>
                    <a:pt x="27613" y="1543"/>
                    <a:pt x="27652" y="1543"/>
                  </a:cubicBezTo>
                  <a:close/>
                  <a:moveTo>
                    <a:pt x="27687" y="1"/>
                  </a:moveTo>
                  <a:cubicBezTo>
                    <a:pt x="27520" y="1"/>
                    <a:pt x="27353" y="23"/>
                    <a:pt x="27188" y="67"/>
                  </a:cubicBezTo>
                  <a:lnTo>
                    <a:pt x="835" y="7314"/>
                  </a:lnTo>
                  <a:cubicBezTo>
                    <a:pt x="484" y="7402"/>
                    <a:pt x="176" y="7665"/>
                    <a:pt x="88" y="8017"/>
                  </a:cubicBezTo>
                  <a:cubicBezTo>
                    <a:pt x="0" y="8368"/>
                    <a:pt x="88" y="8763"/>
                    <a:pt x="352" y="9027"/>
                  </a:cubicBezTo>
                  <a:lnTo>
                    <a:pt x="9268" y="17943"/>
                  </a:lnTo>
                  <a:cubicBezTo>
                    <a:pt x="9488" y="18119"/>
                    <a:pt x="9751" y="18206"/>
                    <a:pt x="10015" y="18206"/>
                  </a:cubicBezTo>
                  <a:cubicBezTo>
                    <a:pt x="10190" y="18206"/>
                    <a:pt x="10410" y="18162"/>
                    <a:pt x="10542" y="18075"/>
                  </a:cubicBezTo>
                  <a:lnTo>
                    <a:pt x="30306" y="5118"/>
                  </a:lnTo>
                  <a:cubicBezTo>
                    <a:pt x="31317" y="4459"/>
                    <a:pt x="31492" y="3010"/>
                    <a:pt x="30614" y="2131"/>
                  </a:cubicBezTo>
                  <a:lnTo>
                    <a:pt x="29077" y="594"/>
                  </a:lnTo>
                  <a:cubicBezTo>
                    <a:pt x="28681" y="199"/>
                    <a:pt x="28187" y="1"/>
                    <a:pt x="2768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2"/>
            <p:cNvSpPr/>
            <p:nvPr/>
          </p:nvSpPr>
          <p:spPr>
            <a:xfrm>
              <a:off x="842875" y="-370812"/>
              <a:ext cx="1064250" cy="1045800"/>
            </a:xfrm>
            <a:custGeom>
              <a:avLst/>
              <a:gdLst/>
              <a:ahLst/>
              <a:cxnLst/>
              <a:rect l="l" t="t" r="r" b="b"/>
              <a:pathLst>
                <a:path w="42570" h="41832" extrusionOk="0">
                  <a:moveTo>
                    <a:pt x="3361" y="1"/>
                  </a:moveTo>
                  <a:cubicBezTo>
                    <a:pt x="1497" y="1"/>
                    <a:pt x="1" y="1905"/>
                    <a:pt x="745" y="3841"/>
                  </a:cubicBezTo>
                  <a:cubicBezTo>
                    <a:pt x="2590" y="8585"/>
                    <a:pt x="4523" y="12011"/>
                    <a:pt x="8959" y="16491"/>
                  </a:cubicBezTo>
                  <a:lnTo>
                    <a:pt x="13922" y="21410"/>
                  </a:lnTo>
                  <a:lnTo>
                    <a:pt x="34960" y="38979"/>
                  </a:lnTo>
                  <a:cubicBezTo>
                    <a:pt x="36541" y="40296"/>
                    <a:pt x="38386" y="41262"/>
                    <a:pt x="40406" y="41790"/>
                  </a:cubicBezTo>
                  <a:cubicBezTo>
                    <a:pt x="40530" y="41818"/>
                    <a:pt x="40653" y="41832"/>
                    <a:pt x="40773" y="41832"/>
                  </a:cubicBezTo>
                  <a:cubicBezTo>
                    <a:pt x="41761" y="41832"/>
                    <a:pt x="42569" y="40914"/>
                    <a:pt x="42295" y="39857"/>
                  </a:cubicBezTo>
                  <a:cubicBezTo>
                    <a:pt x="41768" y="37881"/>
                    <a:pt x="40846" y="35992"/>
                    <a:pt x="39528" y="34411"/>
                  </a:cubicBezTo>
                  <a:lnTo>
                    <a:pt x="21959" y="13372"/>
                  </a:lnTo>
                  <a:lnTo>
                    <a:pt x="16996" y="8409"/>
                  </a:lnTo>
                  <a:cubicBezTo>
                    <a:pt x="12560" y="3973"/>
                    <a:pt x="9134" y="2040"/>
                    <a:pt x="4391" y="196"/>
                  </a:cubicBezTo>
                  <a:cubicBezTo>
                    <a:pt x="4043" y="62"/>
                    <a:pt x="3696" y="1"/>
                    <a:pt x="33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2"/>
            <p:cNvSpPr/>
            <p:nvPr/>
          </p:nvSpPr>
          <p:spPr>
            <a:xfrm>
              <a:off x="819625" y="-389937"/>
              <a:ext cx="1109175" cy="1084750"/>
            </a:xfrm>
            <a:custGeom>
              <a:avLst/>
              <a:gdLst/>
              <a:ahLst/>
              <a:cxnLst/>
              <a:rect l="l" t="t" r="r" b="b"/>
              <a:pathLst>
                <a:path w="44367" h="43390" extrusionOk="0">
                  <a:moveTo>
                    <a:pt x="4297" y="1531"/>
                  </a:moveTo>
                  <a:cubicBezTo>
                    <a:pt x="4531" y="1531"/>
                    <a:pt x="4773" y="1573"/>
                    <a:pt x="5013" y="1664"/>
                  </a:cubicBezTo>
                  <a:cubicBezTo>
                    <a:pt x="9713" y="3333"/>
                    <a:pt x="13929" y="6100"/>
                    <a:pt x="17399" y="9701"/>
                  </a:cubicBezTo>
                  <a:lnTo>
                    <a:pt x="22318" y="14664"/>
                  </a:lnTo>
                  <a:lnTo>
                    <a:pt x="39887" y="35659"/>
                  </a:lnTo>
                  <a:cubicBezTo>
                    <a:pt x="41117" y="37196"/>
                    <a:pt x="41995" y="38953"/>
                    <a:pt x="42522" y="40842"/>
                  </a:cubicBezTo>
                  <a:cubicBezTo>
                    <a:pt x="42566" y="41105"/>
                    <a:pt x="42478" y="41413"/>
                    <a:pt x="42303" y="41588"/>
                  </a:cubicBezTo>
                  <a:cubicBezTo>
                    <a:pt x="42140" y="41751"/>
                    <a:pt x="41953" y="41842"/>
                    <a:pt x="41742" y="41842"/>
                  </a:cubicBezTo>
                  <a:cubicBezTo>
                    <a:pt x="41668" y="41842"/>
                    <a:pt x="41592" y="41831"/>
                    <a:pt x="41512" y="41808"/>
                  </a:cubicBezTo>
                  <a:cubicBezTo>
                    <a:pt x="39623" y="41325"/>
                    <a:pt x="37867" y="40446"/>
                    <a:pt x="36373" y="39173"/>
                  </a:cubicBezTo>
                  <a:lnTo>
                    <a:pt x="15335" y="21604"/>
                  </a:lnTo>
                  <a:lnTo>
                    <a:pt x="10416" y="16685"/>
                  </a:lnTo>
                  <a:cubicBezTo>
                    <a:pt x="6814" y="13259"/>
                    <a:pt x="4047" y="8998"/>
                    <a:pt x="2378" y="4343"/>
                  </a:cubicBezTo>
                  <a:cubicBezTo>
                    <a:pt x="1817" y="2921"/>
                    <a:pt x="2945" y="1531"/>
                    <a:pt x="4297" y="1531"/>
                  </a:cubicBezTo>
                  <a:close/>
                  <a:moveTo>
                    <a:pt x="4257" y="0"/>
                  </a:moveTo>
                  <a:cubicBezTo>
                    <a:pt x="1897" y="0"/>
                    <a:pt x="0" y="2419"/>
                    <a:pt x="929" y="4870"/>
                  </a:cubicBezTo>
                  <a:cubicBezTo>
                    <a:pt x="2773" y="9525"/>
                    <a:pt x="4706" y="13127"/>
                    <a:pt x="9362" y="17783"/>
                  </a:cubicBezTo>
                  <a:lnTo>
                    <a:pt x="14281" y="22702"/>
                  </a:lnTo>
                  <a:lnTo>
                    <a:pt x="35363" y="40358"/>
                  </a:lnTo>
                  <a:cubicBezTo>
                    <a:pt x="37076" y="41764"/>
                    <a:pt x="39009" y="42730"/>
                    <a:pt x="41161" y="43301"/>
                  </a:cubicBezTo>
                  <a:cubicBezTo>
                    <a:pt x="41336" y="43345"/>
                    <a:pt x="41512" y="43345"/>
                    <a:pt x="41732" y="43389"/>
                  </a:cubicBezTo>
                  <a:lnTo>
                    <a:pt x="41732" y="43345"/>
                  </a:lnTo>
                  <a:cubicBezTo>
                    <a:pt x="43225" y="43345"/>
                    <a:pt x="44367" y="41940"/>
                    <a:pt x="43972" y="40446"/>
                  </a:cubicBezTo>
                  <a:cubicBezTo>
                    <a:pt x="43445" y="38338"/>
                    <a:pt x="42434" y="36362"/>
                    <a:pt x="41029" y="34693"/>
                  </a:cubicBezTo>
                  <a:lnTo>
                    <a:pt x="23460" y="13610"/>
                  </a:lnTo>
                  <a:lnTo>
                    <a:pt x="18497" y="8647"/>
                  </a:lnTo>
                  <a:cubicBezTo>
                    <a:pt x="13842" y="3991"/>
                    <a:pt x="10240" y="2015"/>
                    <a:pt x="5584" y="258"/>
                  </a:cubicBezTo>
                  <a:cubicBezTo>
                    <a:pt x="5136" y="81"/>
                    <a:pt x="4688" y="0"/>
                    <a:pt x="4257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2"/>
            <p:cNvSpPr/>
            <p:nvPr/>
          </p:nvSpPr>
          <p:spPr>
            <a:xfrm>
              <a:off x="1609250" y="385463"/>
              <a:ext cx="403025" cy="396025"/>
            </a:xfrm>
            <a:custGeom>
              <a:avLst/>
              <a:gdLst/>
              <a:ahLst/>
              <a:cxnLst/>
              <a:rect l="l" t="t" r="r" b="b"/>
              <a:pathLst>
                <a:path w="16121" h="15841" extrusionOk="0">
                  <a:moveTo>
                    <a:pt x="11937" y="1"/>
                  </a:moveTo>
                  <a:cubicBezTo>
                    <a:pt x="11663" y="1"/>
                    <a:pt x="11387" y="39"/>
                    <a:pt x="11113" y="119"/>
                  </a:cubicBezTo>
                  <a:lnTo>
                    <a:pt x="3427" y="2315"/>
                  </a:lnTo>
                  <a:cubicBezTo>
                    <a:pt x="2987" y="2447"/>
                    <a:pt x="2592" y="2798"/>
                    <a:pt x="2460" y="3281"/>
                  </a:cubicBezTo>
                  <a:lnTo>
                    <a:pt x="264" y="10968"/>
                  </a:lnTo>
                  <a:cubicBezTo>
                    <a:pt x="1" y="11978"/>
                    <a:pt x="264" y="13120"/>
                    <a:pt x="1055" y="13866"/>
                  </a:cubicBezTo>
                  <a:lnTo>
                    <a:pt x="2812" y="15667"/>
                  </a:lnTo>
                  <a:cubicBezTo>
                    <a:pt x="2928" y="15784"/>
                    <a:pt x="3088" y="15840"/>
                    <a:pt x="3249" y="15840"/>
                  </a:cubicBezTo>
                  <a:cubicBezTo>
                    <a:pt x="3451" y="15840"/>
                    <a:pt x="3656" y="15751"/>
                    <a:pt x="3778" y="15579"/>
                  </a:cubicBezTo>
                  <a:lnTo>
                    <a:pt x="8609" y="8859"/>
                  </a:lnTo>
                  <a:cubicBezTo>
                    <a:pt x="8741" y="8684"/>
                    <a:pt x="8829" y="8596"/>
                    <a:pt x="8961" y="8508"/>
                  </a:cubicBezTo>
                  <a:lnTo>
                    <a:pt x="15725" y="3633"/>
                  </a:lnTo>
                  <a:cubicBezTo>
                    <a:pt x="16076" y="3413"/>
                    <a:pt x="16120" y="2930"/>
                    <a:pt x="15813" y="2666"/>
                  </a:cubicBezTo>
                  <a:lnTo>
                    <a:pt x="14056" y="866"/>
                  </a:lnTo>
                  <a:cubicBezTo>
                    <a:pt x="13470" y="313"/>
                    <a:pt x="12717" y="1"/>
                    <a:pt x="1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2"/>
            <p:cNvSpPr/>
            <p:nvPr/>
          </p:nvSpPr>
          <p:spPr>
            <a:xfrm>
              <a:off x="1588400" y="365938"/>
              <a:ext cx="445825" cy="435375"/>
            </a:xfrm>
            <a:custGeom>
              <a:avLst/>
              <a:gdLst/>
              <a:ahLst/>
              <a:cxnLst/>
              <a:rect l="l" t="t" r="r" b="b"/>
              <a:pathLst>
                <a:path w="17833" h="17415" extrusionOk="0">
                  <a:moveTo>
                    <a:pt x="12781" y="1603"/>
                  </a:moveTo>
                  <a:cubicBezTo>
                    <a:pt x="13352" y="1603"/>
                    <a:pt x="13880" y="1866"/>
                    <a:pt x="14275" y="2262"/>
                  </a:cubicBezTo>
                  <a:lnTo>
                    <a:pt x="15900" y="3931"/>
                  </a:lnTo>
                  <a:lnTo>
                    <a:pt x="9312" y="8674"/>
                  </a:lnTo>
                  <a:cubicBezTo>
                    <a:pt x="9136" y="8806"/>
                    <a:pt x="8960" y="8982"/>
                    <a:pt x="8785" y="9201"/>
                  </a:cubicBezTo>
                  <a:lnTo>
                    <a:pt x="4041" y="15789"/>
                  </a:lnTo>
                  <a:lnTo>
                    <a:pt x="2372" y="14164"/>
                  </a:lnTo>
                  <a:cubicBezTo>
                    <a:pt x="1845" y="13593"/>
                    <a:pt x="1625" y="12759"/>
                    <a:pt x="1845" y="12012"/>
                  </a:cubicBezTo>
                  <a:lnTo>
                    <a:pt x="4041" y="4326"/>
                  </a:lnTo>
                  <a:cubicBezTo>
                    <a:pt x="4085" y="4106"/>
                    <a:pt x="4261" y="3931"/>
                    <a:pt x="4480" y="3843"/>
                  </a:cubicBezTo>
                  <a:lnTo>
                    <a:pt x="12167" y="1647"/>
                  </a:lnTo>
                  <a:cubicBezTo>
                    <a:pt x="12342" y="1603"/>
                    <a:pt x="12562" y="1603"/>
                    <a:pt x="12781" y="1603"/>
                  </a:cubicBezTo>
                  <a:close/>
                  <a:moveTo>
                    <a:pt x="12787" y="1"/>
                  </a:moveTo>
                  <a:cubicBezTo>
                    <a:pt x="12446" y="1"/>
                    <a:pt x="12104" y="50"/>
                    <a:pt x="11771" y="153"/>
                  </a:cubicBezTo>
                  <a:lnTo>
                    <a:pt x="4085" y="2349"/>
                  </a:lnTo>
                  <a:cubicBezTo>
                    <a:pt x="3338" y="2569"/>
                    <a:pt x="2767" y="3140"/>
                    <a:pt x="2548" y="3843"/>
                  </a:cubicBezTo>
                  <a:lnTo>
                    <a:pt x="352" y="11529"/>
                  </a:lnTo>
                  <a:cubicBezTo>
                    <a:pt x="0" y="12847"/>
                    <a:pt x="352" y="14252"/>
                    <a:pt x="1318" y="15174"/>
                  </a:cubicBezTo>
                  <a:lnTo>
                    <a:pt x="3119" y="16975"/>
                  </a:lnTo>
                  <a:cubicBezTo>
                    <a:pt x="3382" y="17239"/>
                    <a:pt x="3734" y="17371"/>
                    <a:pt x="4085" y="17414"/>
                  </a:cubicBezTo>
                  <a:lnTo>
                    <a:pt x="4261" y="17327"/>
                  </a:lnTo>
                  <a:cubicBezTo>
                    <a:pt x="4656" y="17283"/>
                    <a:pt x="5007" y="17107"/>
                    <a:pt x="5271" y="16800"/>
                  </a:cubicBezTo>
                  <a:lnTo>
                    <a:pt x="10102" y="10036"/>
                  </a:lnTo>
                  <a:cubicBezTo>
                    <a:pt x="10146" y="9948"/>
                    <a:pt x="10234" y="9904"/>
                    <a:pt x="10278" y="9860"/>
                  </a:cubicBezTo>
                  <a:lnTo>
                    <a:pt x="17042" y="4985"/>
                  </a:lnTo>
                  <a:cubicBezTo>
                    <a:pt x="17745" y="4502"/>
                    <a:pt x="17832" y="3491"/>
                    <a:pt x="17218" y="2876"/>
                  </a:cubicBezTo>
                  <a:lnTo>
                    <a:pt x="15417" y="1076"/>
                  </a:lnTo>
                  <a:cubicBezTo>
                    <a:pt x="14703" y="394"/>
                    <a:pt x="13750" y="1"/>
                    <a:pt x="1278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2"/>
            <p:cNvSpPr/>
            <p:nvPr/>
          </p:nvSpPr>
          <p:spPr>
            <a:xfrm>
              <a:off x="1229325" y="-83487"/>
              <a:ext cx="260275" cy="278425"/>
            </a:xfrm>
            <a:custGeom>
              <a:avLst/>
              <a:gdLst/>
              <a:ahLst/>
              <a:cxnLst/>
              <a:rect l="l" t="t" r="r" b="b"/>
              <a:pathLst>
                <a:path w="10411" h="11137" extrusionOk="0">
                  <a:moveTo>
                    <a:pt x="859" y="0"/>
                  </a:moveTo>
                  <a:cubicBezTo>
                    <a:pt x="676" y="0"/>
                    <a:pt x="495" y="67"/>
                    <a:pt x="352" y="210"/>
                  </a:cubicBezTo>
                  <a:cubicBezTo>
                    <a:pt x="1" y="474"/>
                    <a:pt x="1" y="957"/>
                    <a:pt x="265" y="1308"/>
                  </a:cubicBezTo>
                  <a:lnTo>
                    <a:pt x="8961" y="10883"/>
                  </a:lnTo>
                  <a:cubicBezTo>
                    <a:pt x="9102" y="11048"/>
                    <a:pt x="9319" y="11137"/>
                    <a:pt x="9537" y="11137"/>
                  </a:cubicBezTo>
                  <a:cubicBezTo>
                    <a:pt x="9726" y="11137"/>
                    <a:pt x="9916" y="11070"/>
                    <a:pt x="10059" y="10927"/>
                  </a:cubicBezTo>
                  <a:cubicBezTo>
                    <a:pt x="10366" y="10664"/>
                    <a:pt x="10410" y="10180"/>
                    <a:pt x="10103" y="9829"/>
                  </a:cubicBezTo>
                  <a:lnTo>
                    <a:pt x="1450" y="254"/>
                  </a:lnTo>
                  <a:cubicBezTo>
                    <a:pt x="1286" y="90"/>
                    <a:pt x="1071" y="0"/>
                    <a:pt x="859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2"/>
            <p:cNvSpPr/>
            <p:nvPr/>
          </p:nvSpPr>
          <p:spPr>
            <a:xfrm>
              <a:off x="1116250" y="-208662"/>
              <a:ext cx="102125" cy="104400"/>
            </a:xfrm>
            <a:custGeom>
              <a:avLst/>
              <a:gdLst/>
              <a:ahLst/>
              <a:cxnLst/>
              <a:rect l="l" t="t" r="r" b="b"/>
              <a:pathLst>
                <a:path w="4085" h="4176" extrusionOk="0">
                  <a:moveTo>
                    <a:pt x="858" y="0"/>
                  </a:moveTo>
                  <a:cubicBezTo>
                    <a:pt x="675" y="0"/>
                    <a:pt x="494" y="67"/>
                    <a:pt x="351" y="210"/>
                  </a:cubicBezTo>
                  <a:cubicBezTo>
                    <a:pt x="44" y="474"/>
                    <a:pt x="0" y="1001"/>
                    <a:pt x="308" y="1308"/>
                  </a:cubicBezTo>
                  <a:lnTo>
                    <a:pt x="2635" y="3900"/>
                  </a:lnTo>
                  <a:cubicBezTo>
                    <a:pt x="2800" y="4088"/>
                    <a:pt x="3015" y="4175"/>
                    <a:pt x="3227" y="4175"/>
                  </a:cubicBezTo>
                  <a:cubicBezTo>
                    <a:pt x="3410" y="4175"/>
                    <a:pt x="3591" y="4110"/>
                    <a:pt x="3733" y="3987"/>
                  </a:cubicBezTo>
                  <a:cubicBezTo>
                    <a:pt x="4085" y="3680"/>
                    <a:pt x="4085" y="3197"/>
                    <a:pt x="3821" y="2889"/>
                  </a:cubicBezTo>
                  <a:lnTo>
                    <a:pt x="1449" y="254"/>
                  </a:lnTo>
                  <a:cubicBezTo>
                    <a:pt x="1285" y="89"/>
                    <a:pt x="1070" y="0"/>
                    <a:pt x="858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" name="Kép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255" y="-351954"/>
            <a:ext cx="1320779" cy="1320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Közvélemény kutatásunk eredménye</a:t>
            </a:r>
            <a:endParaRPr dirty="0"/>
          </a:p>
        </p:txBody>
      </p:sp>
      <p:sp>
        <p:nvSpPr>
          <p:cNvPr id="438" name="Google Shape;438;p20"/>
          <p:cNvSpPr/>
          <p:nvPr/>
        </p:nvSpPr>
        <p:spPr>
          <a:xfrm>
            <a:off x="6561350" y="3577687"/>
            <a:ext cx="2112300" cy="946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0"/>
          <p:cNvSpPr/>
          <p:nvPr/>
        </p:nvSpPr>
        <p:spPr>
          <a:xfrm>
            <a:off x="470325" y="3593193"/>
            <a:ext cx="2112300" cy="946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0"/>
          <p:cNvSpPr/>
          <p:nvPr/>
        </p:nvSpPr>
        <p:spPr>
          <a:xfrm>
            <a:off x="6561363" y="2406162"/>
            <a:ext cx="2112300" cy="946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0"/>
          <p:cNvSpPr/>
          <p:nvPr/>
        </p:nvSpPr>
        <p:spPr>
          <a:xfrm>
            <a:off x="470338" y="2421668"/>
            <a:ext cx="2112300" cy="946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0"/>
          <p:cNvSpPr/>
          <p:nvPr/>
        </p:nvSpPr>
        <p:spPr>
          <a:xfrm>
            <a:off x="6563400" y="1241587"/>
            <a:ext cx="2112300" cy="946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0"/>
          <p:cNvSpPr/>
          <p:nvPr/>
        </p:nvSpPr>
        <p:spPr>
          <a:xfrm>
            <a:off x="472375" y="1257093"/>
            <a:ext cx="2112300" cy="946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0"/>
          <p:cNvSpPr/>
          <p:nvPr/>
        </p:nvSpPr>
        <p:spPr>
          <a:xfrm rot="138445">
            <a:off x="4573392" y="2953922"/>
            <a:ext cx="1396644" cy="1359622"/>
          </a:xfrm>
          <a:custGeom>
            <a:avLst/>
            <a:gdLst/>
            <a:ahLst/>
            <a:cxnLst/>
            <a:rect l="l" t="t" r="r" b="b"/>
            <a:pathLst>
              <a:path w="99965" h="97350" extrusionOk="0">
                <a:moveTo>
                  <a:pt x="53376" y="1"/>
                </a:moveTo>
                <a:lnTo>
                  <a:pt x="53376" y="6"/>
                </a:lnTo>
                <a:cubicBezTo>
                  <a:pt x="52883" y="9853"/>
                  <a:pt x="49823" y="19400"/>
                  <a:pt x="44500" y="27694"/>
                </a:cubicBezTo>
                <a:lnTo>
                  <a:pt x="44495" y="27689"/>
                </a:lnTo>
                <a:cubicBezTo>
                  <a:pt x="39162" y="35945"/>
                  <a:pt x="31740" y="42706"/>
                  <a:pt x="22962" y="47236"/>
                </a:cubicBezTo>
                <a:cubicBezTo>
                  <a:pt x="20794" y="48354"/>
                  <a:pt x="18537" y="49335"/>
                  <a:pt x="16215" y="50168"/>
                </a:cubicBezTo>
                <a:cubicBezTo>
                  <a:pt x="6526" y="53643"/>
                  <a:pt x="1" y="62751"/>
                  <a:pt x="1" y="73041"/>
                </a:cubicBezTo>
                <a:cubicBezTo>
                  <a:pt x="1" y="86877"/>
                  <a:pt x="11338" y="97350"/>
                  <a:pt x="24179" y="97350"/>
                </a:cubicBezTo>
                <a:cubicBezTo>
                  <a:pt x="26579" y="97350"/>
                  <a:pt x="29032" y="96984"/>
                  <a:pt x="31474" y="96205"/>
                </a:cubicBezTo>
                <a:cubicBezTo>
                  <a:pt x="31730" y="96126"/>
                  <a:pt x="31977" y="96043"/>
                  <a:pt x="32223" y="95954"/>
                </a:cubicBezTo>
                <a:cubicBezTo>
                  <a:pt x="49305" y="89907"/>
                  <a:pt x="64347" y="79542"/>
                  <a:pt x="76047" y="66176"/>
                </a:cubicBezTo>
                <a:cubicBezTo>
                  <a:pt x="76333" y="65870"/>
                  <a:pt x="76609" y="65575"/>
                  <a:pt x="76880" y="65254"/>
                </a:cubicBezTo>
                <a:cubicBezTo>
                  <a:pt x="88664" y="51450"/>
                  <a:pt x="96520" y="34919"/>
                  <a:pt x="99965" y="17468"/>
                </a:cubicBezTo>
                <a:lnTo>
                  <a:pt x="99965" y="17468"/>
                </a:lnTo>
                <a:cubicBezTo>
                  <a:pt x="97249" y="28811"/>
                  <a:pt x="87103" y="36062"/>
                  <a:pt x="76340" y="36062"/>
                </a:cubicBezTo>
                <a:cubicBezTo>
                  <a:pt x="72278" y="36062"/>
                  <a:pt x="68129" y="35030"/>
                  <a:pt x="64258" y="32795"/>
                </a:cubicBezTo>
                <a:cubicBezTo>
                  <a:pt x="55426" y="27694"/>
                  <a:pt x="50641" y="17596"/>
                  <a:pt x="52509" y="7571"/>
                </a:cubicBezTo>
                <a:cubicBezTo>
                  <a:pt x="52977" y="5067"/>
                  <a:pt x="53268" y="2534"/>
                  <a:pt x="5339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0"/>
          <p:cNvSpPr/>
          <p:nvPr/>
        </p:nvSpPr>
        <p:spPr>
          <a:xfrm rot="138445">
            <a:off x="5090745" y="1843459"/>
            <a:ext cx="946460" cy="1624997"/>
          </a:xfrm>
          <a:custGeom>
            <a:avLst/>
            <a:gdLst/>
            <a:ahLst/>
            <a:cxnLst/>
            <a:rect l="l" t="t" r="r" b="b"/>
            <a:pathLst>
              <a:path w="67743" h="115791" extrusionOk="0">
                <a:moveTo>
                  <a:pt x="33667" y="1"/>
                </a:moveTo>
                <a:cubicBezTo>
                  <a:pt x="43405" y="11169"/>
                  <a:pt x="40882" y="28926"/>
                  <a:pt x="27541" y="36624"/>
                </a:cubicBezTo>
                <a:lnTo>
                  <a:pt x="26934" y="36974"/>
                </a:lnTo>
                <a:cubicBezTo>
                  <a:pt x="23278" y="39085"/>
                  <a:pt x="19248" y="40109"/>
                  <a:pt x="15233" y="40109"/>
                </a:cubicBezTo>
                <a:cubicBezTo>
                  <a:pt x="9809" y="40109"/>
                  <a:pt x="4413" y="38242"/>
                  <a:pt x="0" y="34668"/>
                </a:cubicBezTo>
                <a:lnTo>
                  <a:pt x="0" y="34668"/>
                </a:lnTo>
                <a:cubicBezTo>
                  <a:pt x="4658" y="38719"/>
                  <a:pt x="8625" y="43529"/>
                  <a:pt x="11725" y="48916"/>
                </a:cubicBezTo>
                <a:cubicBezTo>
                  <a:pt x="12179" y="49709"/>
                  <a:pt x="12617" y="50513"/>
                  <a:pt x="13026" y="51316"/>
                </a:cubicBezTo>
                <a:cubicBezTo>
                  <a:pt x="13090" y="51439"/>
                  <a:pt x="13150" y="51568"/>
                  <a:pt x="13219" y="51691"/>
                </a:cubicBezTo>
                <a:cubicBezTo>
                  <a:pt x="13460" y="52169"/>
                  <a:pt x="13692" y="52642"/>
                  <a:pt x="13913" y="53125"/>
                </a:cubicBezTo>
                <a:cubicBezTo>
                  <a:pt x="14047" y="53396"/>
                  <a:pt x="14175" y="53672"/>
                  <a:pt x="14298" y="53948"/>
                </a:cubicBezTo>
                <a:cubicBezTo>
                  <a:pt x="14569" y="54544"/>
                  <a:pt x="14835" y="55151"/>
                  <a:pt x="15081" y="55752"/>
                </a:cubicBezTo>
                <a:cubicBezTo>
                  <a:pt x="15165" y="55964"/>
                  <a:pt x="15244" y="56171"/>
                  <a:pt x="15328" y="56383"/>
                </a:cubicBezTo>
                <a:cubicBezTo>
                  <a:pt x="15525" y="56880"/>
                  <a:pt x="15712" y="57378"/>
                  <a:pt x="15900" y="57886"/>
                </a:cubicBezTo>
                <a:cubicBezTo>
                  <a:pt x="18438" y="64904"/>
                  <a:pt x="19547" y="72326"/>
                  <a:pt x="19187" y="79729"/>
                </a:cubicBezTo>
                <a:cubicBezTo>
                  <a:pt x="19064" y="82262"/>
                  <a:pt x="18778" y="84795"/>
                  <a:pt x="18310" y="87304"/>
                </a:cubicBezTo>
                <a:cubicBezTo>
                  <a:pt x="16442" y="97324"/>
                  <a:pt x="21227" y="107422"/>
                  <a:pt x="30054" y="112523"/>
                </a:cubicBezTo>
                <a:cubicBezTo>
                  <a:pt x="33927" y="114758"/>
                  <a:pt x="38077" y="115790"/>
                  <a:pt x="42139" y="115790"/>
                </a:cubicBezTo>
                <a:cubicBezTo>
                  <a:pt x="52903" y="115790"/>
                  <a:pt x="63049" y="108539"/>
                  <a:pt x="65761" y="97196"/>
                </a:cubicBezTo>
                <a:cubicBezTo>
                  <a:pt x="66717" y="92366"/>
                  <a:pt x="67328" y="87462"/>
                  <a:pt x="67594" y="82533"/>
                </a:cubicBezTo>
                <a:cubicBezTo>
                  <a:pt x="67644" y="81602"/>
                  <a:pt x="67678" y="80665"/>
                  <a:pt x="67703" y="79739"/>
                </a:cubicBezTo>
                <a:cubicBezTo>
                  <a:pt x="67728" y="78832"/>
                  <a:pt x="67742" y="77920"/>
                  <a:pt x="67742" y="77013"/>
                </a:cubicBezTo>
                <a:cubicBezTo>
                  <a:pt x="67737" y="58916"/>
                  <a:pt x="63144" y="41893"/>
                  <a:pt x="55061" y="27043"/>
                </a:cubicBezTo>
                <a:lnTo>
                  <a:pt x="55047" y="27058"/>
                </a:lnTo>
                <a:cubicBezTo>
                  <a:pt x="54613" y="26255"/>
                  <a:pt x="54169" y="25461"/>
                  <a:pt x="53716" y="24673"/>
                </a:cubicBezTo>
                <a:cubicBezTo>
                  <a:pt x="47915" y="14623"/>
                  <a:pt x="38541" y="4811"/>
                  <a:pt x="336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0"/>
          <p:cNvSpPr/>
          <p:nvPr/>
        </p:nvSpPr>
        <p:spPr>
          <a:xfrm rot="138358">
            <a:off x="4121238" y="1441526"/>
            <a:ext cx="1626736" cy="946568"/>
          </a:xfrm>
          <a:custGeom>
            <a:avLst/>
            <a:gdLst/>
            <a:ahLst/>
            <a:cxnLst/>
            <a:rect l="l" t="t" r="r" b="b"/>
            <a:pathLst>
              <a:path w="114830" h="67775" extrusionOk="0">
                <a:moveTo>
                  <a:pt x="15387" y="51713"/>
                </a:moveTo>
                <a:cubicBezTo>
                  <a:pt x="13025" y="52552"/>
                  <a:pt x="10715" y="53552"/>
                  <a:pt x="8473" y="54709"/>
                </a:cubicBezTo>
                <a:lnTo>
                  <a:pt x="8473" y="54709"/>
                </a:lnTo>
                <a:cubicBezTo>
                  <a:pt x="10647" y="53591"/>
                  <a:pt x="12899" y="52605"/>
                  <a:pt x="15225" y="51772"/>
                </a:cubicBezTo>
                <a:cubicBezTo>
                  <a:pt x="15279" y="51753"/>
                  <a:pt x="15333" y="51733"/>
                  <a:pt x="15387" y="51713"/>
                </a:cubicBezTo>
                <a:close/>
                <a:moveTo>
                  <a:pt x="34032" y="1"/>
                </a:moveTo>
                <a:cubicBezTo>
                  <a:pt x="22630" y="1"/>
                  <a:pt x="11132" y="1868"/>
                  <a:pt x="1" y="5720"/>
                </a:cubicBezTo>
                <a:cubicBezTo>
                  <a:pt x="2428" y="4951"/>
                  <a:pt x="4866" y="4589"/>
                  <a:pt x="7253" y="4589"/>
                </a:cubicBezTo>
                <a:cubicBezTo>
                  <a:pt x="20092" y="4589"/>
                  <a:pt x="31430" y="15063"/>
                  <a:pt x="31430" y="28899"/>
                </a:cubicBezTo>
                <a:cubicBezTo>
                  <a:pt x="31430" y="39137"/>
                  <a:pt x="24982" y="48196"/>
                  <a:pt x="15387" y="51713"/>
                </a:cubicBezTo>
                <a:lnTo>
                  <a:pt x="15387" y="51713"/>
                </a:lnTo>
                <a:cubicBezTo>
                  <a:pt x="21370" y="49588"/>
                  <a:pt x="27683" y="48494"/>
                  <a:pt x="34053" y="48494"/>
                </a:cubicBezTo>
                <a:cubicBezTo>
                  <a:pt x="35131" y="48494"/>
                  <a:pt x="36210" y="48525"/>
                  <a:pt x="37290" y="48588"/>
                </a:cubicBezTo>
                <a:cubicBezTo>
                  <a:pt x="37605" y="48608"/>
                  <a:pt x="37911" y="48632"/>
                  <a:pt x="38221" y="48647"/>
                </a:cubicBezTo>
                <a:cubicBezTo>
                  <a:pt x="38749" y="48687"/>
                  <a:pt x="39276" y="48731"/>
                  <a:pt x="39803" y="48780"/>
                </a:cubicBezTo>
                <a:cubicBezTo>
                  <a:pt x="39877" y="48785"/>
                  <a:pt x="39956" y="48795"/>
                  <a:pt x="40030" y="48805"/>
                </a:cubicBezTo>
                <a:cubicBezTo>
                  <a:pt x="41479" y="48958"/>
                  <a:pt x="42913" y="49165"/>
                  <a:pt x="44343" y="49426"/>
                </a:cubicBezTo>
                <a:cubicBezTo>
                  <a:pt x="44412" y="49436"/>
                  <a:pt x="44485" y="49446"/>
                  <a:pt x="44554" y="49456"/>
                </a:cubicBezTo>
                <a:cubicBezTo>
                  <a:pt x="51706" y="50801"/>
                  <a:pt x="58507" y="53517"/>
                  <a:pt x="64584" y="57440"/>
                </a:cubicBezTo>
                <a:cubicBezTo>
                  <a:pt x="65032" y="57730"/>
                  <a:pt x="65481" y="58026"/>
                  <a:pt x="65924" y="58332"/>
                </a:cubicBezTo>
                <a:lnTo>
                  <a:pt x="66166" y="58499"/>
                </a:lnTo>
                <a:cubicBezTo>
                  <a:pt x="66215" y="58539"/>
                  <a:pt x="66269" y="58573"/>
                  <a:pt x="66319" y="58613"/>
                </a:cubicBezTo>
                <a:cubicBezTo>
                  <a:pt x="67975" y="59771"/>
                  <a:pt x="69571" y="61008"/>
                  <a:pt x="71094" y="62334"/>
                </a:cubicBezTo>
                <a:cubicBezTo>
                  <a:pt x="75504" y="65908"/>
                  <a:pt x="80901" y="67775"/>
                  <a:pt x="86325" y="67775"/>
                </a:cubicBezTo>
                <a:cubicBezTo>
                  <a:pt x="90341" y="67775"/>
                  <a:pt x="94372" y="66751"/>
                  <a:pt x="98028" y="64640"/>
                </a:cubicBezTo>
                <a:lnTo>
                  <a:pt x="98640" y="64290"/>
                </a:lnTo>
                <a:cubicBezTo>
                  <a:pt x="113036" y="55981"/>
                  <a:pt x="114830" y="35951"/>
                  <a:pt x="102203" y="25138"/>
                </a:cubicBezTo>
                <a:cubicBezTo>
                  <a:pt x="98028" y="21560"/>
                  <a:pt x="93563" y="18307"/>
                  <a:pt x="88857" y="15419"/>
                </a:cubicBezTo>
                <a:cubicBezTo>
                  <a:pt x="75850" y="7435"/>
                  <a:pt x="60966" y="2216"/>
                  <a:pt x="45018" y="570"/>
                </a:cubicBezTo>
                <a:cubicBezTo>
                  <a:pt x="44811" y="555"/>
                  <a:pt x="44609" y="530"/>
                  <a:pt x="44407" y="511"/>
                </a:cubicBezTo>
                <a:cubicBezTo>
                  <a:pt x="44022" y="471"/>
                  <a:pt x="43643" y="437"/>
                  <a:pt x="43253" y="407"/>
                </a:cubicBezTo>
                <a:cubicBezTo>
                  <a:pt x="42741" y="363"/>
                  <a:pt x="42238" y="318"/>
                  <a:pt x="41726" y="284"/>
                </a:cubicBezTo>
                <a:lnTo>
                  <a:pt x="41381" y="259"/>
                </a:lnTo>
                <a:cubicBezTo>
                  <a:pt x="38938" y="87"/>
                  <a:pt x="36487" y="1"/>
                  <a:pt x="340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0"/>
          <p:cNvSpPr/>
          <p:nvPr/>
        </p:nvSpPr>
        <p:spPr>
          <a:xfrm rot="138445">
            <a:off x="3168453" y="1460461"/>
            <a:ext cx="1397678" cy="1372315"/>
          </a:xfrm>
          <a:custGeom>
            <a:avLst/>
            <a:gdLst/>
            <a:ahLst/>
            <a:cxnLst/>
            <a:rect l="l" t="t" r="r" b="b"/>
            <a:pathLst>
              <a:path w="100039" h="97352" extrusionOk="0">
                <a:moveTo>
                  <a:pt x="75862" y="1"/>
                </a:moveTo>
                <a:cubicBezTo>
                  <a:pt x="73475" y="1"/>
                  <a:pt x="71037" y="363"/>
                  <a:pt x="68610" y="1132"/>
                </a:cubicBezTo>
                <a:cubicBezTo>
                  <a:pt x="68344" y="1221"/>
                  <a:pt x="68088" y="1304"/>
                  <a:pt x="67821" y="1398"/>
                </a:cubicBezTo>
                <a:cubicBezTo>
                  <a:pt x="50739" y="7450"/>
                  <a:pt x="35693" y="17810"/>
                  <a:pt x="23992" y="31181"/>
                </a:cubicBezTo>
                <a:cubicBezTo>
                  <a:pt x="23712" y="31482"/>
                  <a:pt x="23436" y="31782"/>
                  <a:pt x="23164" y="32098"/>
                </a:cubicBezTo>
                <a:cubicBezTo>
                  <a:pt x="11277" y="46021"/>
                  <a:pt x="3391" y="62709"/>
                  <a:pt x="1" y="80328"/>
                </a:cubicBezTo>
                <a:cubicBezTo>
                  <a:pt x="2554" y="68739"/>
                  <a:pt x="12822" y="61297"/>
                  <a:pt x="23723" y="61297"/>
                </a:cubicBezTo>
                <a:cubicBezTo>
                  <a:pt x="27782" y="61297"/>
                  <a:pt x="31928" y="62329"/>
                  <a:pt x="35796" y="64562"/>
                </a:cubicBezTo>
                <a:cubicBezTo>
                  <a:pt x="44628" y="69658"/>
                  <a:pt x="49414" y="79756"/>
                  <a:pt x="47546" y="89781"/>
                </a:cubicBezTo>
                <a:cubicBezTo>
                  <a:pt x="47077" y="92285"/>
                  <a:pt x="46787" y="94818"/>
                  <a:pt x="46663" y="97351"/>
                </a:cubicBezTo>
                <a:lnTo>
                  <a:pt x="46673" y="97351"/>
                </a:lnTo>
                <a:cubicBezTo>
                  <a:pt x="47166" y="87504"/>
                  <a:pt x="50227" y="77957"/>
                  <a:pt x="55550" y="69663"/>
                </a:cubicBezTo>
                <a:lnTo>
                  <a:pt x="55554" y="69673"/>
                </a:lnTo>
                <a:cubicBezTo>
                  <a:pt x="60882" y="61417"/>
                  <a:pt x="68309" y="54651"/>
                  <a:pt x="77082" y="50131"/>
                </a:cubicBezTo>
                <a:cubicBezTo>
                  <a:pt x="79251" y="49007"/>
                  <a:pt x="81503" y="48027"/>
                  <a:pt x="83834" y="47189"/>
                </a:cubicBezTo>
                <a:cubicBezTo>
                  <a:pt x="93523" y="43714"/>
                  <a:pt x="100039" y="34611"/>
                  <a:pt x="100039" y="24316"/>
                </a:cubicBezTo>
                <a:cubicBezTo>
                  <a:pt x="100039" y="10476"/>
                  <a:pt x="88701" y="1"/>
                  <a:pt x="758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0"/>
          <p:cNvSpPr/>
          <p:nvPr/>
        </p:nvSpPr>
        <p:spPr>
          <a:xfrm rot="138445">
            <a:off x="3098789" y="2313514"/>
            <a:ext cx="950511" cy="1780526"/>
          </a:xfrm>
          <a:custGeom>
            <a:avLst/>
            <a:gdLst/>
            <a:ahLst/>
            <a:cxnLst/>
            <a:rect l="l" t="t" r="r" b="b"/>
            <a:pathLst>
              <a:path w="68033" h="127487" extrusionOk="0">
                <a:moveTo>
                  <a:pt x="25602" y="1"/>
                </a:moveTo>
                <a:cubicBezTo>
                  <a:pt x="14703" y="1"/>
                  <a:pt x="4439" y="7441"/>
                  <a:pt x="1883" y="19035"/>
                </a:cubicBezTo>
                <a:cubicBezTo>
                  <a:pt x="1227" y="22455"/>
                  <a:pt x="734" y="25910"/>
                  <a:pt x="419" y="29385"/>
                </a:cubicBezTo>
                <a:cubicBezTo>
                  <a:pt x="222" y="31603"/>
                  <a:pt x="94" y="33835"/>
                  <a:pt x="35" y="36063"/>
                </a:cubicBezTo>
                <a:cubicBezTo>
                  <a:pt x="10" y="36975"/>
                  <a:pt x="0" y="37887"/>
                  <a:pt x="0" y="38798"/>
                </a:cubicBezTo>
                <a:cubicBezTo>
                  <a:pt x="0" y="56881"/>
                  <a:pt x="4588" y="73904"/>
                  <a:pt x="12671" y="88749"/>
                </a:cubicBezTo>
                <a:lnTo>
                  <a:pt x="12691" y="88739"/>
                </a:lnTo>
                <a:cubicBezTo>
                  <a:pt x="13125" y="89537"/>
                  <a:pt x="13568" y="90331"/>
                  <a:pt x="14022" y="91119"/>
                </a:cubicBezTo>
                <a:cubicBezTo>
                  <a:pt x="22883" y="106467"/>
                  <a:pt x="35042" y="118709"/>
                  <a:pt x="49088" y="127487"/>
                </a:cubicBezTo>
                <a:cubicBezTo>
                  <a:pt x="44716" y="124746"/>
                  <a:pt x="40552" y="121676"/>
                  <a:pt x="36624" y="118320"/>
                </a:cubicBezTo>
                <a:cubicBezTo>
                  <a:pt x="23997" y="107507"/>
                  <a:pt x="25796" y="87482"/>
                  <a:pt x="40192" y="79163"/>
                </a:cubicBezTo>
                <a:lnTo>
                  <a:pt x="40803" y="78813"/>
                </a:lnTo>
                <a:cubicBezTo>
                  <a:pt x="44454" y="76704"/>
                  <a:pt x="48478" y="75683"/>
                  <a:pt x="52488" y="75683"/>
                </a:cubicBezTo>
                <a:cubicBezTo>
                  <a:pt x="58037" y="75683"/>
                  <a:pt x="63561" y="77639"/>
                  <a:pt x="68033" y="81376"/>
                </a:cubicBezTo>
                <a:cubicBezTo>
                  <a:pt x="63232" y="77255"/>
                  <a:pt x="59166" y="72352"/>
                  <a:pt x="56012" y="66871"/>
                </a:cubicBezTo>
                <a:cubicBezTo>
                  <a:pt x="55559" y="66078"/>
                  <a:pt x="55120" y="65279"/>
                  <a:pt x="54706" y="64471"/>
                </a:cubicBezTo>
                <a:cubicBezTo>
                  <a:pt x="54642" y="64348"/>
                  <a:pt x="54583" y="64220"/>
                  <a:pt x="54514" y="64096"/>
                </a:cubicBezTo>
                <a:cubicBezTo>
                  <a:pt x="54272" y="63618"/>
                  <a:pt x="54041" y="63145"/>
                  <a:pt x="53819" y="62667"/>
                </a:cubicBezTo>
                <a:cubicBezTo>
                  <a:pt x="53691" y="62396"/>
                  <a:pt x="53558" y="62115"/>
                  <a:pt x="53435" y="61839"/>
                </a:cubicBezTo>
                <a:cubicBezTo>
                  <a:pt x="53164" y="61243"/>
                  <a:pt x="52902" y="60637"/>
                  <a:pt x="52656" y="60035"/>
                </a:cubicBezTo>
                <a:cubicBezTo>
                  <a:pt x="52567" y="59823"/>
                  <a:pt x="52488" y="59616"/>
                  <a:pt x="52409" y="59399"/>
                </a:cubicBezTo>
                <a:cubicBezTo>
                  <a:pt x="52212" y="58902"/>
                  <a:pt x="52020" y="58404"/>
                  <a:pt x="51843" y="57901"/>
                </a:cubicBezTo>
                <a:cubicBezTo>
                  <a:pt x="49305" y="50888"/>
                  <a:pt x="48196" y="43461"/>
                  <a:pt x="48550" y="36058"/>
                </a:cubicBezTo>
                <a:cubicBezTo>
                  <a:pt x="48674" y="33525"/>
                  <a:pt x="48964" y="30992"/>
                  <a:pt x="49433" y="28488"/>
                </a:cubicBezTo>
                <a:cubicBezTo>
                  <a:pt x="51301" y="18463"/>
                  <a:pt x="46510" y="8365"/>
                  <a:pt x="37683" y="3269"/>
                </a:cubicBezTo>
                <a:cubicBezTo>
                  <a:pt x="33812" y="1033"/>
                  <a:pt x="29663" y="1"/>
                  <a:pt x="2560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9" name="Google Shape;449;p20"/>
          <p:cNvCxnSpPr>
            <a:stCxn id="450" idx="3"/>
          </p:cNvCxnSpPr>
          <p:nvPr/>
        </p:nvCxnSpPr>
        <p:spPr>
          <a:xfrm rot="10800000" flipH="1">
            <a:off x="2584650" y="1729200"/>
            <a:ext cx="1608000" cy="39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20"/>
          <p:cNvCxnSpPr>
            <a:stCxn id="452" idx="3"/>
          </p:cNvCxnSpPr>
          <p:nvPr/>
        </p:nvCxnSpPr>
        <p:spPr>
          <a:xfrm>
            <a:off x="2584650" y="2883675"/>
            <a:ext cx="966900" cy="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20"/>
          <p:cNvCxnSpPr>
            <a:stCxn id="454" idx="3"/>
          </p:cNvCxnSpPr>
          <p:nvPr/>
        </p:nvCxnSpPr>
        <p:spPr>
          <a:xfrm rot="10800000" flipH="1">
            <a:off x="2584650" y="4012950"/>
            <a:ext cx="1362600" cy="213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20"/>
          <p:cNvCxnSpPr>
            <a:stCxn id="456" idx="1"/>
          </p:cNvCxnSpPr>
          <p:nvPr/>
        </p:nvCxnSpPr>
        <p:spPr>
          <a:xfrm rot="10800000">
            <a:off x="4899000" y="1736600"/>
            <a:ext cx="16644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20"/>
          <p:cNvCxnSpPr>
            <a:stCxn id="458" idx="1"/>
          </p:cNvCxnSpPr>
          <p:nvPr/>
        </p:nvCxnSpPr>
        <p:spPr>
          <a:xfrm rot="10800000">
            <a:off x="5503500" y="2887175"/>
            <a:ext cx="10599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20"/>
          <p:cNvCxnSpPr>
            <a:stCxn id="460" idx="1"/>
          </p:cNvCxnSpPr>
          <p:nvPr/>
        </p:nvCxnSpPr>
        <p:spPr>
          <a:xfrm rot="10800000">
            <a:off x="4909800" y="4037750"/>
            <a:ext cx="16536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0"/>
          <p:cNvSpPr txBox="1"/>
          <p:nvPr/>
        </p:nvSpPr>
        <p:spPr>
          <a:xfrm>
            <a:off x="544014" y="3620399"/>
            <a:ext cx="1951443" cy="812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2000" b="1" dirty="0"/>
              <a:t>Preferált </a:t>
            </a:r>
            <a:r>
              <a:rPr lang="hu-HU" sz="2000" b="1" dirty="0" smtClean="0"/>
              <a:t>RAM mennyiség</a:t>
            </a:r>
            <a:endParaRPr lang="hu-HU" sz="20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3" name="Google Shape;463;p20"/>
          <p:cNvSpPr txBox="1"/>
          <p:nvPr/>
        </p:nvSpPr>
        <p:spPr>
          <a:xfrm>
            <a:off x="6652592" y="1168837"/>
            <a:ext cx="1919324" cy="913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hu-HU" sz="2000" b="1" dirty="0"/>
              <a:t>Preferált </a:t>
            </a:r>
            <a:r>
              <a:rPr lang="hu-HU" sz="2000" b="1" dirty="0" smtClean="0"/>
              <a:t>operációs rendszer</a:t>
            </a:r>
            <a:endParaRPr sz="20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5" name="Google Shape;465;p20"/>
          <p:cNvSpPr txBox="1"/>
          <p:nvPr/>
        </p:nvSpPr>
        <p:spPr>
          <a:xfrm>
            <a:off x="544025" y="1287295"/>
            <a:ext cx="2129842" cy="90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2000" b="1" dirty="0"/>
              <a:t>Preferált </a:t>
            </a:r>
            <a:r>
              <a:rPr lang="hu-HU" sz="2000" b="1" dirty="0" smtClean="0"/>
              <a:t>lokális </a:t>
            </a:r>
            <a:r>
              <a:rPr lang="hu-HU" sz="2000" b="1" dirty="0"/>
              <a:t>tárhely</a:t>
            </a:r>
            <a:endParaRPr lang="hu-HU" sz="20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7" name="Google Shape;467;p20"/>
          <p:cNvSpPr txBox="1"/>
          <p:nvPr/>
        </p:nvSpPr>
        <p:spPr>
          <a:xfrm>
            <a:off x="544024" y="2343466"/>
            <a:ext cx="2168546" cy="936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b="1" dirty="0" smtClean="0">
                <a:solidFill>
                  <a:srgbClr val="000000"/>
                </a:solidFill>
                <a:latin typeface="+mj-lt"/>
                <a:ea typeface="Fira Sans Extra Condensed"/>
                <a:cs typeface="Fira Sans Extra Condensed"/>
                <a:sym typeface="Fira Sans Extra Condensed"/>
              </a:rPr>
              <a:t>Preferált processzor</a:t>
            </a:r>
            <a:r>
              <a:rPr lang="hu-HU" sz="2000" b="1" dirty="0" smtClean="0">
                <a:latin typeface="+mj-lt"/>
                <a:ea typeface="Fira Sans Extra Condensed"/>
                <a:cs typeface="Fira Sans Extra Condensed"/>
                <a:sym typeface="Fira Sans Extra Condensed"/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b="1" dirty="0" smtClean="0">
                <a:solidFill>
                  <a:srgbClr val="000000"/>
                </a:solidFill>
                <a:latin typeface="+mj-lt"/>
                <a:ea typeface="Fira Sans Extra Condensed"/>
                <a:cs typeface="Fira Sans Extra Condensed"/>
                <a:sym typeface="Fira Sans Extra Condensed"/>
              </a:rPr>
              <a:t>HDD/SSD</a:t>
            </a:r>
          </a:p>
        </p:txBody>
      </p:sp>
      <p:sp>
        <p:nvSpPr>
          <p:cNvPr id="469" name="Google Shape;469;p20"/>
          <p:cNvSpPr txBox="1"/>
          <p:nvPr/>
        </p:nvSpPr>
        <p:spPr>
          <a:xfrm>
            <a:off x="6652591" y="3620398"/>
            <a:ext cx="1957909" cy="81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hu-HU" sz="2000" b="1" dirty="0"/>
              <a:t>Preferált felhő </a:t>
            </a:r>
            <a:r>
              <a:rPr lang="hu-HU" sz="2000" b="1" dirty="0" smtClean="0"/>
              <a:t>tárhely</a:t>
            </a:r>
            <a:endParaRPr lang="hu-HU" sz="20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1" name="Google Shape;471;p20"/>
          <p:cNvSpPr txBox="1"/>
          <p:nvPr/>
        </p:nvSpPr>
        <p:spPr>
          <a:xfrm>
            <a:off x="6652591" y="2453145"/>
            <a:ext cx="1958018" cy="826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hu-HU" sz="2000" b="1" dirty="0"/>
              <a:t>Preferált felhő szolgáltatás</a:t>
            </a:r>
            <a:endParaRPr lang="hu-HU" sz="20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3" name="Google Shape;473;p20"/>
          <p:cNvSpPr/>
          <p:nvPr/>
        </p:nvSpPr>
        <p:spPr>
          <a:xfrm rot="138445">
            <a:off x="3398198" y="3388389"/>
            <a:ext cx="1604803" cy="946694"/>
          </a:xfrm>
          <a:custGeom>
            <a:avLst/>
            <a:gdLst/>
            <a:ahLst/>
            <a:cxnLst/>
            <a:rect l="l" t="t" r="r" b="b"/>
            <a:pathLst>
              <a:path w="114864" h="67784" extrusionOk="0">
                <a:moveTo>
                  <a:pt x="106357" y="13065"/>
                </a:moveTo>
                <a:cubicBezTo>
                  <a:pt x="104189" y="14178"/>
                  <a:pt x="101932" y="15164"/>
                  <a:pt x="99610" y="15997"/>
                </a:cubicBezTo>
                <a:cubicBezTo>
                  <a:pt x="99509" y="16034"/>
                  <a:pt x="99407" y="16071"/>
                  <a:pt x="99307" y="16108"/>
                </a:cubicBezTo>
                <a:lnTo>
                  <a:pt x="99307" y="16108"/>
                </a:lnTo>
                <a:cubicBezTo>
                  <a:pt x="101716" y="15259"/>
                  <a:pt x="104072" y="14244"/>
                  <a:pt x="106357" y="13065"/>
                </a:cubicBezTo>
                <a:close/>
                <a:moveTo>
                  <a:pt x="28508" y="0"/>
                </a:moveTo>
                <a:cubicBezTo>
                  <a:pt x="24492" y="0"/>
                  <a:pt x="20462" y="1024"/>
                  <a:pt x="16807" y="3134"/>
                </a:cubicBezTo>
                <a:lnTo>
                  <a:pt x="16196" y="3489"/>
                </a:lnTo>
                <a:cubicBezTo>
                  <a:pt x="1800" y="11798"/>
                  <a:pt x="1" y="31827"/>
                  <a:pt x="12628" y="42646"/>
                </a:cubicBezTo>
                <a:cubicBezTo>
                  <a:pt x="28344" y="56100"/>
                  <a:pt x="48088" y="64977"/>
                  <a:pt x="69813" y="67214"/>
                </a:cubicBezTo>
                <a:cubicBezTo>
                  <a:pt x="70015" y="67229"/>
                  <a:pt x="70217" y="67254"/>
                  <a:pt x="70424" y="67273"/>
                </a:cubicBezTo>
                <a:cubicBezTo>
                  <a:pt x="70803" y="67313"/>
                  <a:pt x="71193" y="67347"/>
                  <a:pt x="71572" y="67377"/>
                </a:cubicBezTo>
                <a:cubicBezTo>
                  <a:pt x="72085" y="67421"/>
                  <a:pt x="72592" y="67465"/>
                  <a:pt x="73100" y="67500"/>
                </a:cubicBezTo>
                <a:lnTo>
                  <a:pt x="73445" y="67525"/>
                </a:lnTo>
                <a:cubicBezTo>
                  <a:pt x="75888" y="67697"/>
                  <a:pt x="78340" y="67783"/>
                  <a:pt x="80797" y="67783"/>
                </a:cubicBezTo>
                <a:cubicBezTo>
                  <a:pt x="92212" y="67783"/>
                  <a:pt x="103723" y="65913"/>
                  <a:pt x="114864" y="62044"/>
                </a:cubicBezTo>
                <a:lnTo>
                  <a:pt x="114864" y="62044"/>
                </a:lnTo>
                <a:cubicBezTo>
                  <a:pt x="112427" y="62820"/>
                  <a:pt x="109978" y="63185"/>
                  <a:pt x="107581" y="63185"/>
                </a:cubicBezTo>
                <a:cubicBezTo>
                  <a:pt x="94740" y="63185"/>
                  <a:pt x="83396" y="52710"/>
                  <a:pt x="83396" y="38875"/>
                </a:cubicBezTo>
                <a:cubicBezTo>
                  <a:pt x="83396" y="28688"/>
                  <a:pt x="89785" y="19663"/>
                  <a:pt x="99307" y="16108"/>
                </a:cubicBezTo>
                <a:lnTo>
                  <a:pt x="99307" y="16108"/>
                </a:lnTo>
                <a:cubicBezTo>
                  <a:pt x="93355" y="18205"/>
                  <a:pt x="87080" y="19284"/>
                  <a:pt x="80750" y="19284"/>
                </a:cubicBezTo>
                <a:cubicBezTo>
                  <a:pt x="79680" y="19284"/>
                  <a:pt x="78608" y="19253"/>
                  <a:pt x="77536" y="19191"/>
                </a:cubicBezTo>
                <a:cubicBezTo>
                  <a:pt x="77230" y="19171"/>
                  <a:pt x="76920" y="19146"/>
                  <a:pt x="76609" y="19127"/>
                </a:cubicBezTo>
                <a:cubicBezTo>
                  <a:pt x="76077" y="19092"/>
                  <a:pt x="75554" y="19048"/>
                  <a:pt x="75022" y="18999"/>
                </a:cubicBezTo>
                <a:cubicBezTo>
                  <a:pt x="74948" y="18994"/>
                  <a:pt x="74869" y="18979"/>
                  <a:pt x="74795" y="18974"/>
                </a:cubicBezTo>
                <a:cubicBezTo>
                  <a:pt x="73346" y="18821"/>
                  <a:pt x="71912" y="18609"/>
                  <a:pt x="70483" y="18353"/>
                </a:cubicBezTo>
                <a:cubicBezTo>
                  <a:pt x="70414" y="18338"/>
                  <a:pt x="70340" y="18333"/>
                  <a:pt x="70276" y="18323"/>
                </a:cubicBezTo>
                <a:cubicBezTo>
                  <a:pt x="60651" y="16515"/>
                  <a:pt x="51671" y="12222"/>
                  <a:pt x="44234" y="5859"/>
                </a:cubicBezTo>
                <a:cubicBezTo>
                  <a:pt x="39736" y="2011"/>
                  <a:pt x="34136" y="0"/>
                  <a:pt x="2850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0"/>
          <p:cNvSpPr txBox="1"/>
          <p:nvPr/>
        </p:nvSpPr>
        <p:spPr>
          <a:xfrm>
            <a:off x="4557245" y="1747270"/>
            <a:ext cx="1059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7" name="Google Shape;487;p20"/>
          <p:cNvSpPr txBox="1"/>
          <p:nvPr/>
        </p:nvSpPr>
        <p:spPr>
          <a:xfrm>
            <a:off x="5228691" y="2654680"/>
            <a:ext cx="966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8" name="Google Shape;488;p20"/>
          <p:cNvSpPr txBox="1"/>
          <p:nvPr/>
        </p:nvSpPr>
        <p:spPr>
          <a:xfrm>
            <a:off x="2933399" y="2654680"/>
            <a:ext cx="966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9" name="Google Shape;489;p20"/>
          <p:cNvSpPr txBox="1"/>
          <p:nvPr/>
        </p:nvSpPr>
        <p:spPr>
          <a:xfrm>
            <a:off x="3383294" y="1747270"/>
            <a:ext cx="9681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06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0" name="Google Shape;490;p20"/>
          <p:cNvSpPr txBox="1"/>
          <p:nvPr/>
        </p:nvSpPr>
        <p:spPr>
          <a:xfrm>
            <a:off x="3504923" y="3605923"/>
            <a:ext cx="1056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1" name="Google Shape;491;p20"/>
          <p:cNvSpPr txBox="1"/>
          <p:nvPr/>
        </p:nvSpPr>
        <p:spPr>
          <a:xfrm>
            <a:off x="4650274" y="3605923"/>
            <a:ext cx="966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" name="Google Shape;437;p20"/>
          <p:cNvSpPr txBox="1">
            <a:spLocks/>
          </p:cNvSpPr>
          <p:nvPr/>
        </p:nvSpPr>
        <p:spPr>
          <a:xfrm>
            <a:off x="3849361" y="2507000"/>
            <a:ext cx="1379330" cy="838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hu-HU" dirty="0" smtClean="0"/>
              <a:t>1561</a:t>
            </a:r>
          </a:p>
          <a:p>
            <a:r>
              <a:rPr lang="hu-HU" dirty="0" smtClean="0"/>
              <a:t>válasz</a:t>
            </a:r>
            <a:endParaRPr lang="hu-HU" dirty="0"/>
          </a:p>
        </p:txBody>
      </p:sp>
      <p:pic>
        <p:nvPicPr>
          <p:cNvPr id="53" name="Kép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255" y="-351954"/>
            <a:ext cx="1320779" cy="1320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3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hu-HU" dirty="0"/>
              <a:t>Preferált operációs rendszer</a:t>
            </a:r>
            <a:endParaRPr lang="hu-HU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03" name="Google Shape;1503;p30"/>
          <p:cNvGrpSpPr/>
          <p:nvPr/>
        </p:nvGrpSpPr>
        <p:grpSpPr>
          <a:xfrm rot="-5400000">
            <a:off x="1186491" y="2512626"/>
            <a:ext cx="2474588" cy="708910"/>
            <a:chOff x="3524730" y="2787708"/>
            <a:chExt cx="1968020" cy="227667"/>
          </a:xfrm>
        </p:grpSpPr>
        <p:sp>
          <p:nvSpPr>
            <p:cNvPr id="1504" name="Google Shape;1504;p30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0"/>
            <p:cNvSpPr/>
            <p:nvPr/>
          </p:nvSpPr>
          <p:spPr>
            <a:xfrm>
              <a:off x="3524730" y="2787708"/>
              <a:ext cx="1379991" cy="225300"/>
            </a:xfrm>
            <a:prstGeom prst="rect">
              <a:avLst/>
            </a:prstGeom>
            <a:solidFill>
              <a:schemeClr val="accent4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6" name="Google Shape;1506;p30"/>
          <p:cNvSpPr txBox="1"/>
          <p:nvPr/>
        </p:nvSpPr>
        <p:spPr>
          <a:xfrm>
            <a:off x="2061971" y="3443813"/>
            <a:ext cx="7089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70,3</a:t>
            </a:r>
            <a:r>
              <a:rPr lang="en" sz="18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lang="hu-HU" sz="1800" b="1" dirty="0" smtClean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1098</a:t>
            </a:r>
            <a:endParaRPr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11" name="Google Shape;1511;p30"/>
          <p:cNvGrpSpPr/>
          <p:nvPr/>
        </p:nvGrpSpPr>
        <p:grpSpPr>
          <a:xfrm rot="5400000" flipH="1">
            <a:off x="5264076" y="2492374"/>
            <a:ext cx="2467772" cy="708910"/>
            <a:chOff x="3530150" y="2790075"/>
            <a:chExt cx="1962599" cy="227667"/>
          </a:xfrm>
        </p:grpSpPr>
        <p:sp>
          <p:nvSpPr>
            <p:cNvPr id="1512" name="Google Shape;1512;p30"/>
            <p:cNvSpPr/>
            <p:nvPr/>
          </p:nvSpPr>
          <p:spPr>
            <a:xfrm>
              <a:off x="3530150" y="2790075"/>
              <a:ext cx="1962599" cy="225300"/>
            </a:xfrm>
            <a:prstGeom prst="rect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0"/>
            <p:cNvSpPr/>
            <p:nvPr/>
          </p:nvSpPr>
          <p:spPr>
            <a:xfrm>
              <a:off x="3530150" y="2792442"/>
              <a:ext cx="584062" cy="225300"/>
            </a:xfrm>
            <a:prstGeom prst="rect">
              <a:avLst/>
            </a:pr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4" name="Google Shape;1514;p30"/>
          <p:cNvSpPr txBox="1"/>
          <p:nvPr/>
        </p:nvSpPr>
        <p:spPr>
          <a:xfrm flipH="1">
            <a:off x="6150876" y="3474415"/>
            <a:ext cx="7089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29,7</a:t>
            </a:r>
            <a:r>
              <a:rPr lang="en" sz="18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lang="hu-HU" sz="1800" b="1" dirty="0" smtClean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463</a:t>
            </a:r>
            <a:endParaRPr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18" name="Google Shape;1518;p30"/>
          <p:cNvGrpSpPr/>
          <p:nvPr/>
        </p:nvGrpSpPr>
        <p:grpSpPr>
          <a:xfrm>
            <a:off x="3348439" y="1629675"/>
            <a:ext cx="2280250" cy="2474700"/>
            <a:chOff x="3348439" y="1629675"/>
            <a:chExt cx="2280250" cy="2474700"/>
          </a:xfrm>
        </p:grpSpPr>
        <p:sp>
          <p:nvSpPr>
            <p:cNvPr id="1519" name="Google Shape;1519;p30"/>
            <p:cNvSpPr/>
            <p:nvPr/>
          </p:nvSpPr>
          <p:spPr>
            <a:xfrm>
              <a:off x="4239988" y="1629675"/>
              <a:ext cx="495300" cy="2474700"/>
            </a:xfrm>
            <a:prstGeom prst="rect">
              <a:avLst/>
            </a:pr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0"/>
            <p:cNvSpPr/>
            <p:nvPr/>
          </p:nvSpPr>
          <p:spPr>
            <a:xfrm>
              <a:off x="4239989" y="1888300"/>
              <a:ext cx="1388700" cy="399900"/>
            </a:xfrm>
            <a:prstGeom prst="homePlate">
              <a:avLst>
                <a:gd name="adj" fmla="val 50000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0"/>
            <p:cNvSpPr/>
            <p:nvPr/>
          </p:nvSpPr>
          <p:spPr>
            <a:xfrm rot="10800000">
              <a:off x="3348439" y="2433975"/>
              <a:ext cx="1388700" cy="399900"/>
            </a:xfrm>
            <a:prstGeom prst="homePlate">
              <a:avLst>
                <a:gd name="adj" fmla="val 50000"/>
              </a:avLst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7" name="Google Shape;1517;p30"/>
          <p:cNvSpPr txBox="1"/>
          <p:nvPr/>
        </p:nvSpPr>
        <p:spPr>
          <a:xfrm flipH="1">
            <a:off x="4157039" y="1762000"/>
            <a:ext cx="15546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Linux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10" name="Google Shape;1510;p30"/>
          <p:cNvSpPr txBox="1"/>
          <p:nvPr/>
        </p:nvSpPr>
        <p:spPr>
          <a:xfrm>
            <a:off x="3265489" y="2307675"/>
            <a:ext cx="15546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Windows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3" name="Kép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255" y="-351954"/>
            <a:ext cx="1320779" cy="1320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avels Infographics “by Slidego”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89649"/>
      </a:accent1>
      <a:accent2>
        <a:srgbClr val="FA7256"/>
      </a:accent2>
      <a:accent3>
        <a:srgbClr val="F7D380"/>
      </a:accent3>
      <a:accent4>
        <a:srgbClr val="F8B179"/>
      </a:accent4>
      <a:accent5>
        <a:srgbClr val="F54C19"/>
      </a:accent5>
      <a:accent6>
        <a:srgbClr val="FF4B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427</Words>
  <Application>Microsoft Office PowerPoint</Application>
  <PresentationFormat>Diavetítés a képernyőre (16:9 oldalarány)</PresentationFormat>
  <Paragraphs>164</Paragraphs>
  <Slides>16</Slides>
  <Notes>15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3" baseType="lpstr">
      <vt:lpstr>Fira Sans Extra Condensed SemiBold</vt:lpstr>
      <vt:lpstr>Arial</vt:lpstr>
      <vt:lpstr>Roboto Black</vt:lpstr>
      <vt:lpstr>Roboto</vt:lpstr>
      <vt:lpstr>Fira Sans Extra Condensed Medium</vt:lpstr>
      <vt:lpstr>Fira Sans Extra Condensed</vt:lpstr>
      <vt:lpstr>Travels Infographics “by Slidego”</vt:lpstr>
      <vt:lpstr>DFTH</vt:lpstr>
      <vt:lpstr>Miröl is fogunk beszélni</vt:lpstr>
      <vt:lpstr>Kik is vagyunk?</vt:lpstr>
      <vt:lpstr>Partnercégeink</vt:lpstr>
      <vt:lpstr>Cégünk kontra verseny társaink</vt:lpstr>
      <vt:lpstr>Ajánlataink</vt:lpstr>
      <vt:lpstr>Korszerűsítés előnyei</vt:lpstr>
      <vt:lpstr>Közvélemény kutatásunk eredménye</vt:lpstr>
      <vt:lpstr>Preferált operációs rendszer</vt:lpstr>
      <vt:lpstr>Preferált felhő szolgáltatás</vt:lpstr>
      <vt:lpstr>Preferált felhő tárhely</vt:lpstr>
      <vt:lpstr>Preferált RAM mennyiség</vt:lpstr>
      <vt:lpstr>Preferált processzor, HDD/SSD</vt:lpstr>
      <vt:lpstr>Preferált lokális tárhely</vt:lpstr>
      <vt:lpstr>PowerPoint-bemutató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DFTH</dc:title>
  <cp:lastModifiedBy>BELIEVER</cp:lastModifiedBy>
  <cp:revision>38</cp:revision>
  <dcterms:modified xsi:type="dcterms:W3CDTF">2023-01-19T20:40:17Z</dcterms:modified>
</cp:coreProperties>
</file>